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97" r:id="rId3"/>
    <p:sldId id="259" r:id="rId4"/>
    <p:sldId id="271" r:id="rId5"/>
    <p:sldId id="260" r:id="rId6"/>
    <p:sldId id="261" r:id="rId7"/>
    <p:sldId id="262" r:id="rId8"/>
    <p:sldId id="263" r:id="rId9"/>
    <p:sldId id="266" r:id="rId10"/>
    <p:sldId id="303" r:id="rId11"/>
    <p:sldId id="304" r:id="rId12"/>
    <p:sldId id="302" r:id="rId13"/>
    <p:sldId id="300" r:id="rId14"/>
    <p:sldId id="267" r:id="rId15"/>
    <p:sldId id="268" r:id="rId16"/>
    <p:sldId id="269" r:id="rId17"/>
    <p:sldId id="289" r:id="rId18"/>
    <p:sldId id="292" r:id="rId19"/>
    <p:sldId id="291" r:id="rId20"/>
    <p:sldId id="288" r:id="rId21"/>
    <p:sldId id="290" r:id="rId22"/>
    <p:sldId id="295" r:id="rId23"/>
    <p:sldId id="294" r:id="rId24"/>
    <p:sldId id="293" r:id="rId25"/>
    <p:sldId id="296" r:id="rId26"/>
    <p:sldId id="274" r:id="rId27"/>
    <p:sldId id="272" r:id="rId28"/>
    <p:sldId id="298" r:id="rId29"/>
    <p:sldId id="278" r:id="rId30"/>
    <p:sldId id="305" r:id="rId31"/>
    <p:sldId id="258" r:id="rId32"/>
    <p:sldId id="275" r:id="rId33"/>
    <p:sldId id="276" r:id="rId34"/>
    <p:sldId id="277" r:id="rId35"/>
    <p:sldId id="280" r:id="rId36"/>
    <p:sldId id="279" r:id="rId37"/>
    <p:sldId id="281" r:id="rId38"/>
    <p:sldId id="299" r:id="rId39"/>
    <p:sldId id="320" r:id="rId40"/>
    <p:sldId id="282" r:id="rId41"/>
    <p:sldId id="283" r:id="rId42"/>
    <p:sldId id="284" r:id="rId43"/>
    <p:sldId id="285" r:id="rId44"/>
    <p:sldId id="306" r:id="rId45"/>
    <p:sldId id="286" r:id="rId46"/>
    <p:sldId id="310" r:id="rId47"/>
    <p:sldId id="311" r:id="rId48"/>
    <p:sldId id="307" r:id="rId49"/>
    <p:sldId id="308" r:id="rId50"/>
    <p:sldId id="309" r:id="rId51"/>
    <p:sldId id="322" r:id="rId52"/>
    <p:sldId id="323" r:id="rId53"/>
    <p:sldId id="313" r:id="rId54"/>
    <p:sldId id="287" r:id="rId55"/>
    <p:sldId id="314" r:id="rId56"/>
    <p:sldId id="312" r:id="rId57"/>
    <p:sldId id="315" r:id="rId58"/>
    <p:sldId id="316" r:id="rId59"/>
    <p:sldId id="317" r:id="rId60"/>
    <p:sldId id="318" r:id="rId61"/>
    <p:sldId id="319" r:id="rId62"/>
    <p:sldId id="32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98014-2297-43BC-9D45-C8E3D7C41059}" v="79" dt="2024-12-09T21:10:12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, Gregg" userId="dfa61f86-18d4-44e1-a72b-c953fd59092c" providerId="ADAL" clId="{E48CEE3A-CBDA-4E71-AEE4-3100E957CC66}"/>
    <pc:docChg chg="modSld">
      <pc:chgData name="Thomas, Gregg" userId="dfa61f86-18d4-44e1-a72b-c953fd59092c" providerId="ADAL" clId="{E48CEE3A-CBDA-4E71-AEE4-3100E957CC66}" dt="2024-12-09T23:48:31.278" v="8" actId="403"/>
      <pc:docMkLst>
        <pc:docMk/>
      </pc:docMkLst>
      <pc:sldChg chg="modSp mod">
        <pc:chgData name="Thomas, Gregg" userId="dfa61f86-18d4-44e1-a72b-c953fd59092c" providerId="ADAL" clId="{E48CEE3A-CBDA-4E71-AEE4-3100E957CC66}" dt="2024-12-09T23:48:31.278" v="8" actId="403"/>
        <pc:sldMkLst>
          <pc:docMk/>
          <pc:sldMk cId="2125018333" sldId="282"/>
        </pc:sldMkLst>
        <pc:spChg chg="mod">
          <ac:chgData name="Thomas, Gregg" userId="dfa61f86-18d4-44e1-a72b-c953fd59092c" providerId="ADAL" clId="{E48CEE3A-CBDA-4E71-AEE4-3100E957CC66}" dt="2024-12-09T23:48:31.278" v="8" actId="403"/>
          <ac:spMkLst>
            <pc:docMk/>
            <pc:sldMk cId="2125018333" sldId="282"/>
            <ac:spMk id="6" creationId="{88B4FE97-3547-822E-505B-3F5B14CA0251}"/>
          </ac:spMkLst>
        </pc:spChg>
      </pc:sldChg>
      <pc:sldChg chg="modSp mod">
        <pc:chgData name="Thomas, Gregg" userId="dfa61f86-18d4-44e1-a72b-c953fd59092c" providerId="ADAL" clId="{E48CEE3A-CBDA-4E71-AEE4-3100E957CC66}" dt="2024-12-09T23:47:15.605" v="4" actId="207"/>
        <pc:sldMkLst>
          <pc:docMk/>
          <pc:sldMk cId="3080837530" sldId="291"/>
        </pc:sldMkLst>
        <pc:spChg chg="mod">
          <ac:chgData name="Thomas, Gregg" userId="dfa61f86-18d4-44e1-a72b-c953fd59092c" providerId="ADAL" clId="{E48CEE3A-CBDA-4E71-AEE4-3100E957CC66}" dt="2024-12-09T23:47:15.605" v="4" actId="207"/>
          <ac:spMkLst>
            <pc:docMk/>
            <pc:sldMk cId="3080837530" sldId="291"/>
            <ac:spMk id="4" creationId="{B8FC8D49-5883-1D5D-5D1F-EAEFE3D31B51}"/>
          </ac:spMkLst>
        </pc:spChg>
        <pc:spChg chg="mod">
          <ac:chgData name="Thomas, Gregg" userId="dfa61f86-18d4-44e1-a72b-c953fd59092c" providerId="ADAL" clId="{E48CEE3A-CBDA-4E71-AEE4-3100E957CC66}" dt="2024-12-09T23:46:45.190" v="1" actId="2711"/>
          <ac:spMkLst>
            <pc:docMk/>
            <pc:sldMk cId="3080837530" sldId="291"/>
            <ac:spMk id="6" creationId="{87ABF86F-7CEB-252A-9359-891466CCE475}"/>
          </ac:spMkLst>
        </pc:spChg>
      </pc:sldChg>
      <pc:sldChg chg="modSp mod">
        <pc:chgData name="Thomas, Gregg" userId="dfa61f86-18d4-44e1-a72b-c953fd59092c" providerId="ADAL" clId="{E48CEE3A-CBDA-4E71-AEE4-3100E957CC66}" dt="2024-12-09T23:47:29.487" v="7" actId="207"/>
        <pc:sldMkLst>
          <pc:docMk/>
          <pc:sldMk cId="2919667488" sldId="292"/>
        </pc:sldMkLst>
        <pc:spChg chg="mod">
          <ac:chgData name="Thomas, Gregg" userId="dfa61f86-18d4-44e1-a72b-c953fd59092c" providerId="ADAL" clId="{E48CEE3A-CBDA-4E71-AEE4-3100E957CC66}" dt="2024-12-09T23:47:29.487" v="7" actId="207"/>
          <ac:spMkLst>
            <pc:docMk/>
            <pc:sldMk cId="2919667488" sldId="292"/>
            <ac:spMk id="4" creationId="{A564228C-1D30-B2CF-B25D-FB8F5E1B5642}"/>
          </ac:spMkLst>
        </pc:spChg>
      </pc:sldChg>
    </pc:docChg>
  </pc:docChgLst>
  <pc:docChgLst>
    <pc:chgData name="Thomas, Gregg" userId="dfa61f86-18d4-44e1-a72b-c953fd59092c" providerId="ADAL" clId="{4F798014-2297-43BC-9D45-C8E3D7C41059}"/>
    <pc:docChg chg="undo redo custSel addSld delSld modSld">
      <pc:chgData name="Thomas, Gregg" userId="dfa61f86-18d4-44e1-a72b-c953fd59092c" providerId="ADAL" clId="{4F798014-2297-43BC-9D45-C8E3D7C41059}" dt="2024-12-09T21:12:34.208" v="1669" actId="20577"/>
      <pc:docMkLst>
        <pc:docMk/>
      </pc:docMkLst>
      <pc:sldChg chg="addSp modSp mod">
        <pc:chgData name="Thomas, Gregg" userId="dfa61f86-18d4-44e1-a72b-c953fd59092c" providerId="ADAL" clId="{4F798014-2297-43BC-9D45-C8E3D7C41059}" dt="2024-12-09T15:48:54.465" v="1520" actId="14100"/>
        <pc:sldMkLst>
          <pc:docMk/>
          <pc:sldMk cId="46022602" sldId="263"/>
        </pc:sldMkLst>
        <pc:picChg chg="add mod">
          <ac:chgData name="Thomas, Gregg" userId="dfa61f86-18d4-44e1-a72b-c953fd59092c" providerId="ADAL" clId="{4F798014-2297-43BC-9D45-C8E3D7C41059}" dt="2024-12-09T15:48:54.465" v="1520" actId="14100"/>
          <ac:picMkLst>
            <pc:docMk/>
            <pc:sldMk cId="46022602" sldId="263"/>
            <ac:picMk id="4" creationId="{1E7D1182-7131-733A-B0DA-8874B7AF79BB}"/>
          </ac:picMkLst>
        </pc:picChg>
      </pc:sldChg>
      <pc:sldChg chg="addSp delSp modSp mod">
        <pc:chgData name="Thomas, Gregg" userId="dfa61f86-18d4-44e1-a72b-c953fd59092c" providerId="ADAL" clId="{4F798014-2297-43BC-9D45-C8E3D7C41059}" dt="2024-12-09T15:41:21.196" v="1499" actId="20577"/>
        <pc:sldMkLst>
          <pc:docMk/>
          <pc:sldMk cId="3610889439" sldId="267"/>
        </pc:sldMkLst>
        <pc:spChg chg="mod">
          <ac:chgData name="Thomas, Gregg" userId="dfa61f86-18d4-44e1-a72b-c953fd59092c" providerId="ADAL" clId="{4F798014-2297-43BC-9D45-C8E3D7C41059}" dt="2024-12-09T15:41:21.196" v="1499" actId="20577"/>
          <ac:spMkLst>
            <pc:docMk/>
            <pc:sldMk cId="3610889439" sldId="267"/>
            <ac:spMk id="2" creationId="{2A4DC7BA-879A-0984-92CD-BD8B3590DCE4}"/>
          </ac:spMkLst>
        </pc:spChg>
        <pc:spChg chg="add mod">
          <ac:chgData name="Thomas, Gregg" userId="dfa61f86-18d4-44e1-a72b-c953fd59092c" providerId="ADAL" clId="{4F798014-2297-43BC-9D45-C8E3D7C41059}" dt="2024-12-09T14:41:11.028" v="520" actId="14100"/>
          <ac:spMkLst>
            <pc:docMk/>
            <pc:sldMk cId="3610889439" sldId="267"/>
            <ac:spMk id="3" creationId="{B1F081D9-837B-C1FA-F65F-43878E705032}"/>
          </ac:spMkLst>
        </pc:spChg>
        <pc:spChg chg="del">
          <ac:chgData name="Thomas, Gregg" userId="dfa61f86-18d4-44e1-a72b-c953fd59092c" providerId="ADAL" clId="{4F798014-2297-43BC-9D45-C8E3D7C41059}" dt="2024-12-09T14:40:43.064" v="510" actId="478"/>
          <ac:spMkLst>
            <pc:docMk/>
            <pc:sldMk cId="3610889439" sldId="267"/>
            <ac:spMk id="6" creationId="{C7A7178A-1002-39AB-E638-57D5A8FCC9AD}"/>
          </ac:spMkLst>
        </pc:spChg>
        <pc:spChg chg="add mod">
          <ac:chgData name="Thomas, Gregg" userId="dfa61f86-18d4-44e1-a72b-c953fd59092c" providerId="ADAL" clId="{4F798014-2297-43BC-9D45-C8E3D7C41059}" dt="2024-12-09T14:41:15.717" v="521" actId="1076"/>
          <ac:spMkLst>
            <pc:docMk/>
            <pc:sldMk cId="3610889439" sldId="267"/>
            <ac:spMk id="7" creationId="{884EE073-DCF3-6CAE-F7EB-3EABC9739598}"/>
          </ac:spMkLst>
        </pc:spChg>
        <pc:picChg chg="del">
          <ac:chgData name="Thomas, Gregg" userId="dfa61f86-18d4-44e1-a72b-c953fd59092c" providerId="ADAL" clId="{4F798014-2297-43BC-9D45-C8E3D7C41059}" dt="2024-12-09T14:40:41.450" v="509" actId="478"/>
          <ac:picMkLst>
            <pc:docMk/>
            <pc:sldMk cId="3610889439" sldId="267"/>
            <ac:picMk id="5" creationId="{1ABDD777-3D84-CC6D-65C1-2190DCCD6BA3}"/>
          </ac:picMkLst>
        </pc:picChg>
        <pc:picChg chg="add mod">
          <ac:chgData name="Thomas, Gregg" userId="dfa61f86-18d4-44e1-a72b-c953fd59092c" providerId="ADAL" clId="{4F798014-2297-43BC-9D45-C8E3D7C41059}" dt="2024-12-09T14:44:21.628" v="561"/>
          <ac:picMkLst>
            <pc:docMk/>
            <pc:sldMk cId="3610889439" sldId="267"/>
            <ac:picMk id="8" creationId="{CAD27D05-CFAC-A8D7-AD6F-BB7599647E1A}"/>
          </ac:picMkLst>
        </pc:picChg>
      </pc:sldChg>
      <pc:sldChg chg="modSp mod">
        <pc:chgData name="Thomas, Gregg" userId="dfa61f86-18d4-44e1-a72b-c953fd59092c" providerId="ADAL" clId="{4F798014-2297-43BC-9D45-C8E3D7C41059}" dt="2024-12-09T15:42:05.042" v="1515"/>
        <pc:sldMkLst>
          <pc:docMk/>
          <pc:sldMk cId="229259985" sldId="278"/>
        </pc:sldMkLst>
        <pc:spChg chg="mod">
          <ac:chgData name="Thomas, Gregg" userId="dfa61f86-18d4-44e1-a72b-c953fd59092c" providerId="ADAL" clId="{4F798014-2297-43BC-9D45-C8E3D7C41059}" dt="2024-12-09T15:42:05.042" v="1515"/>
          <ac:spMkLst>
            <pc:docMk/>
            <pc:sldMk cId="229259985" sldId="278"/>
            <ac:spMk id="3" creationId="{05C44665-6B56-F192-E0FF-77B9F95BE224}"/>
          </ac:spMkLst>
        </pc:spChg>
      </pc:sldChg>
      <pc:sldChg chg="addSp modSp mod">
        <pc:chgData name="Thomas, Gregg" userId="dfa61f86-18d4-44e1-a72b-c953fd59092c" providerId="ADAL" clId="{4F798014-2297-43BC-9D45-C8E3D7C41059}" dt="2024-12-09T15:39:19.391" v="1465" actId="2711"/>
        <pc:sldMkLst>
          <pc:docMk/>
          <pc:sldMk cId="2125018333" sldId="282"/>
        </pc:sldMkLst>
        <pc:spChg chg="add mod">
          <ac:chgData name="Thomas, Gregg" userId="dfa61f86-18d4-44e1-a72b-c953fd59092c" providerId="ADAL" clId="{4F798014-2297-43BC-9D45-C8E3D7C41059}" dt="2024-12-09T15:39:19.391" v="1465" actId="2711"/>
          <ac:spMkLst>
            <pc:docMk/>
            <pc:sldMk cId="2125018333" sldId="282"/>
            <ac:spMk id="6" creationId="{88B4FE97-3547-822E-505B-3F5B14CA0251}"/>
          </ac:spMkLst>
        </pc:spChg>
      </pc:sldChg>
      <pc:sldChg chg="modSp mod">
        <pc:chgData name="Thomas, Gregg" userId="dfa61f86-18d4-44e1-a72b-c953fd59092c" providerId="ADAL" clId="{4F798014-2297-43BC-9D45-C8E3D7C41059}" dt="2024-12-09T14:51:20.721" v="709" actId="20577"/>
        <pc:sldMkLst>
          <pc:docMk/>
          <pc:sldMk cId="3441499982" sldId="285"/>
        </pc:sldMkLst>
        <pc:spChg chg="mod">
          <ac:chgData name="Thomas, Gregg" userId="dfa61f86-18d4-44e1-a72b-c953fd59092c" providerId="ADAL" clId="{4F798014-2297-43BC-9D45-C8E3D7C41059}" dt="2024-12-09T14:51:20.721" v="709" actId="20577"/>
          <ac:spMkLst>
            <pc:docMk/>
            <pc:sldMk cId="3441499982" sldId="285"/>
            <ac:spMk id="3" creationId="{1D197331-AA2D-4CD2-3B4B-95A75DD1F287}"/>
          </ac:spMkLst>
        </pc:spChg>
      </pc:sldChg>
      <pc:sldChg chg="addSp delSp modSp mod">
        <pc:chgData name="Thomas, Gregg" userId="dfa61f86-18d4-44e1-a72b-c953fd59092c" providerId="ADAL" clId="{4F798014-2297-43BC-9D45-C8E3D7C41059}" dt="2024-12-09T21:12:00.939" v="1668" actId="478"/>
        <pc:sldMkLst>
          <pc:docMk/>
          <pc:sldMk cId="4112855866" sldId="286"/>
        </pc:sldMkLst>
        <pc:spChg chg="mod">
          <ac:chgData name="Thomas, Gregg" userId="dfa61f86-18d4-44e1-a72b-c953fd59092c" providerId="ADAL" clId="{4F798014-2297-43BC-9D45-C8E3D7C41059}" dt="2024-12-09T15:03:00.622" v="808"/>
          <ac:spMkLst>
            <pc:docMk/>
            <pc:sldMk cId="4112855866" sldId="286"/>
            <ac:spMk id="3" creationId="{A7519C93-1EEF-805F-E27F-BBAA23FABD86}"/>
          </ac:spMkLst>
        </pc:spChg>
        <pc:spChg chg="add del mod">
          <ac:chgData name="Thomas, Gregg" userId="dfa61f86-18d4-44e1-a72b-c953fd59092c" providerId="ADAL" clId="{4F798014-2297-43BC-9D45-C8E3D7C41059}" dt="2024-12-09T21:12:00.939" v="1668" actId="478"/>
          <ac:spMkLst>
            <pc:docMk/>
            <pc:sldMk cId="4112855866" sldId="286"/>
            <ac:spMk id="7" creationId="{E206DE8D-B545-8513-5AA8-6FD36CE3495B}"/>
          </ac:spMkLst>
        </pc:spChg>
      </pc:sldChg>
      <pc:sldChg chg="delSp modSp mod">
        <pc:chgData name="Thomas, Gregg" userId="dfa61f86-18d4-44e1-a72b-c953fd59092c" providerId="ADAL" clId="{4F798014-2297-43BC-9D45-C8E3D7C41059}" dt="2024-12-09T15:01:45.974" v="802" actId="1076"/>
        <pc:sldMkLst>
          <pc:docMk/>
          <pc:sldMk cId="3681706478" sldId="287"/>
        </pc:sldMkLst>
        <pc:spChg chg="mod">
          <ac:chgData name="Thomas, Gregg" userId="dfa61f86-18d4-44e1-a72b-c953fd59092c" providerId="ADAL" clId="{4F798014-2297-43BC-9D45-C8E3D7C41059}" dt="2024-12-09T14:57:02.306" v="794" actId="20577"/>
          <ac:spMkLst>
            <pc:docMk/>
            <pc:sldMk cId="3681706478" sldId="287"/>
            <ac:spMk id="2" creationId="{0678F12C-F562-0767-2755-E6201C5EAFB1}"/>
          </ac:spMkLst>
        </pc:spChg>
        <pc:spChg chg="del mod">
          <ac:chgData name="Thomas, Gregg" userId="dfa61f86-18d4-44e1-a72b-c953fd59092c" providerId="ADAL" clId="{4F798014-2297-43BC-9D45-C8E3D7C41059}" dt="2024-12-09T14:57:08.830" v="797" actId="478"/>
          <ac:spMkLst>
            <pc:docMk/>
            <pc:sldMk cId="3681706478" sldId="287"/>
            <ac:spMk id="3" creationId="{BC2E7C10-061A-469D-2FEA-527C98D5F956}"/>
          </ac:spMkLst>
        </pc:spChg>
        <pc:picChg chg="mod">
          <ac:chgData name="Thomas, Gregg" userId="dfa61f86-18d4-44e1-a72b-c953fd59092c" providerId="ADAL" clId="{4F798014-2297-43BC-9D45-C8E3D7C41059}" dt="2024-12-09T15:01:45.974" v="802" actId="1076"/>
          <ac:picMkLst>
            <pc:docMk/>
            <pc:sldMk cId="3681706478" sldId="287"/>
            <ac:picMk id="4" creationId="{E9353B46-F57C-5851-21FB-EE223DDF3757}"/>
          </ac:picMkLst>
        </pc:picChg>
      </pc:sldChg>
      <pc:sldChg chg="modSp mod">
        <pc:chgData name="Thomas, Gregg" userId="dfa61f86-18d4-44e1-a72b-c953fd59092c" providerId="ADAL" clId="{4F798014-2297-43BC-9D45-C8E3D7C41059}" dt="2024-12-09T14:48:57.378" v="665" actId="20577"/>
        <pc:sldMkLst>
          <pc:docMk/>
          <pc:sldMk cId="2881096622" sldId="293"/>
        </pc:sldMkLst>
        <pc:spChg chg="mod">
          <ac:chgData name="Thomas, Gregg" userId="dfa61f86-18d4-44e1-a72b-c953fd59092c" providerId="ADAL" clId="{4F798014-2297-43BC-9D45-C8E3D7C41059}" dt="2024-12-09T14:48:57.378" v="665" actId="20577"/>
          <ac:spMkLst>
            <pc:docMk/>
            <pc:sldMk cId="2881096622" sldId="293"/>
            <ac:spMk id="8" creationId="{2549CD96-780E-5C28-E657-B3AB45B42776}"/>
          </ac:spMkLst>
        </pc:spChg>
      </pc:sldChg>
      <pc:sldChg chg="addSp delSp modSp add mod">
        <pc:chgData name="Thomas, Gregg" userId="dfa61f86-18d4-44e1-a72b-c953fd59092c" providerId="ADAL" clId="{4F798014-2297-43BC-9D45-C8E3D7C41059}" dt="2024-12-09T15:37:57.663" v="1401" actId="1036"/>
        <pc:sldMkLst>
          <pc:docMk/>
          <pc:sldMk cId="3963742402" sldId="300"/>
        </pc:sldMkLst>
        <pc:spChg chg="mod">
          <ac:chgData name="Thomas, Gregg" userId="dfa61f86-18d4-44e1-a72b-c953fd59092c" providerId="ADAL" clId="{4F798014-2297-43BC-9D45-C8E3D7C41059}" dt="2024-12-09T14:40:18.305" v="508" actId="20577"/>
          <ac:spMkLst>
            <pc:docMk/>
            <pc:sldMk cId="3963742402" sldId="300"/>
            <ac:spMk id="2" creationId="{B4D00346-A841-E8EA-6720-1B1849DE12CA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3" creationId="{C8440A9C-7AC0-1B10-E423-1B20965F8238}"/>
          </ac:spMkLst>
        </pc:spChg>
        <pc:spChg chg="del">
          <ac:chgData name="Thomas, Gregg" userId="dfa61f86-18d4-44e1-a72b-c953fd59092c" providerId="ADAL" clId="{4F798014-2297-43BC-9D45-C8E3D7C41059}" dt="2024-12-09T14:40:08.365" v="457" actId="478"/>
          <ac:spMkLst>
            <pc:docMk/>
            <pc:sldMk cId="3963742402" sldId="300"/>
            <ac:spMk id="6" creationId="{BBA89540-E047-7CDD-2CAD-9472D1D5CEAF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7" creationId="{2D5A17FB-615F-1E29-EB98-1C77BA00F429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8" creationId="{4E3823A8-CAC3-230F-4B2B-9B629B637DA5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9" creationId="{ABB2F99C-3BAC-B22E-DBA5-5B2D3E5A0CF1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0" creationId="{E473D7FD-8313-2344-4906-A0B85A19D85C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1" creationId="{B790D39E-A2B6-29E5-0558-39A805B80AB8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2" creationId="{F687740F-7D0D-8A41-D596-0048F9059F4F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3" creationId="{081B7BFD-C90F-AC7F-640F-B0CC606FE692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4" creationId="{A657D6B1-E154-6915-1873-BADDC3A9A2FC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5" creationId="{00FEC8B4-4F5D-F044-AA8A-7D6AAF711A51}"/>
          </ac:spMkLst>
        </pc:spChg>
        <pc:spChg chg="add del mod">
          <ac:chgData name="Thomas, Gregg" userId="dfa61f86-18d4-44e1-a72b-c953fd59092c" providerId="ADAL" clId="{4F798014-2297-43BC-9D45-C8E3D7C41059}" dt="2024-12-09T14:44:01.548" v="557" actId="478"/>
          <ac:spMkLst>
            <pc:docMk/>
            <pc:sldMk cId="3963742402" sldId="300"/>
            <ac:spMk id="16" creationId="{E9626A3C-AA93-C3A9-EBA8-F0D4EEAA3DFF}"/>
          </ac:spMkLst>
        </pc:spChg>
        <pc:spChg chg="add mod">
          <ac:chgData name="Thomas, Gregg" userId="dfa61f86-18d4-44e1-a72b-c953fd59092c" providerId="ADAL" clId="{4F798014-2297-43BC-9D45-C8E3D7C41059}" dt="2024-12-09T14:29:46.474" v="86" actId="1076"/>
          <ac:spMkLst>
            <pc:docMk/>
            <pc:sldMk cId="3963742402" sldId="300"/>
            <ac:spMk id="17" creationId="{664ABCB5-CD67-CA39-2A9B-AAB2B45664A1}"/>
          </ac:spMkLst>
        </pc:spChg>
        <pc:spChg chg="add del mod">
          <ac:chgData name="Thomas, Gregg" userId="dfa61f86-18d4-44e1-a72b-c953fd59092c" providerId="ADAL" clId="{4F798014-2297-43BC-9D45-C8E3D7C41059}" dt="2024-12-09T14:40:01.501" v="453" actId="478"/>
          <ac:spMkLst>
            <pc:docMk/>
            <pc:sldMk cId="3963742402" sldId="300"/>
            <ac:spMk id="18" creationId="{FC148A4E-22F5-51F6-3671-9C61F136A9F7}"/>
          </ac:spMkLst>
        </pc:spChg>
        <pc:spChg chg="add mod">
          <ac:chgData name="Thomas, Gregg" userId="dfa61f86-18d4-44e1-a72b-c953fd59092c" providerId="ADAL" clId="{4F798014-2297-43BC-9D45-C8E3D7C41059}" dt="2024-12-09T14:30:17.240" v="133" actId="20577"/>
          <ac:spMkLst>
            <pc:docMk/>
            <pc:sldMk cId="3963742402" sldId="300"/>
            <ac:spMk id="19" creationId="{8D815FF7-B17B-2FB3-8F7A-38E6198E310F}"/>
          </ac:spMkLst>
        </pc:spChg>
        <pc:spChg chg="add del mod">
          <ac:chgData name="Thomas, Gregg" userId="dfa61f86-18d4-44e1-a72b-c953fd59092c" providerId="ADAL" clId="{4F798014-2297-43BC-9D45-C8E3D7C41059}" dt="2024-12-09T14:40:01.501" v="453" actId="478"/>
          <ac:spMkLst>
            <pc:docMk/>
            <pc:sldMk cId="3963742402" sldId="300"/>
            <ac:spMk id="20" creationId="{C1CA048A-273A-F798-C064-87F8037D78E2}"/>
          </ac:spMkLst>
        </pc:spChg>
        <pc:spChg chg="add mod">
          <ac:chgData name="Thomas, Gregg" userId="dfa61f86-18d4-44e1-a72b-c953fd59092c" providerId="ADAL" clId="{4F798014-2297-43BC-9D45-C8E3D7C41059}" dt="2024-12-09T14:31:04.611" v="166" actId="1037"/>
          <ac:spMkLst>
            <pc:docMk/>
            <pc:sldMk cId="3963742402" sldId="300"/>
            <ac:spMk id="21" creationId="{61795D84-1331-2A41-B2B8-EABEFAE1E21A}"/>
          </ac:spMkLst>
        </pc:spChg>
        <pc:spChg chg="add mod">
          <ac:chgData name="Thomas, Gregg" userId="dfa61f86-18d4-44e1-a72b-c953fd59092c" providerId="ADAL" clId="{4F798014-2297-43BC-9D45-C8E3D7C41059}" dt="2024-12-09T14:31:04.611" v="166" actId="1037"/>
          <ac:spMkLst>
            <pc:docMk/>
            <pc:sldMk cId="3963742402" sldId="300"/>
            <ac:spMk id="22" creationId="{89B1B0E0-EBBA-85DE-FC08-8E03CAF750F0}"/>
          </ac:spMkLst>
        </pc:spChg>
        <pc:spChg chg="add mod">
          <ac:chgData name="Thomas, Gregg" userId="dfa61f86-18d4-44e1-a72b-c953fd59092c" providerId="ADAL" clId="{4F798014-2297-43BC-9D45-C8E3D7C41059}" dt="2024-12-09T14:36:33.831" v="274" actId="692"/>
          <ac:spMkLst>
            <pc:docMk/>
            <pc:sldMk cId="3963742402" sldId="300"/>
            <ac:spMk id="23" creationId="{FF89210F-8555-C5D3-7D3C-6F05AAD70551}"/>
          </ac:spMkLst>
        </pc:spChg>
        <pc:spChg chg="add mod">
          <ac:chgData name="Thomas, Gregg" userId="dfa61f86-18d4-44e1-a72b-c953fd59092c" providerId="ADAL" clId="{4F798014-2297-43BC-9D45-C8E3D7C41059}" dt="2024-12-09T14:40:02.126" v="454"/>
          <ac:spMkLst>
            <pc:docMk/>
            <pc:sldMk cId="3963742402" sldId="300"/>
            <ac:spMk id="24" creationId="{E7293891-5AA5-2F92-E1A5-B4DAEA231E9B}"/>
          </ac:spMkLst>
        </pc:spChg>
        <pc:spChg chg="add mod">
          <ac:chgData name="Thomas, Gregg" userId="dfa61f86-18d4-44e1-a72b-c953fd59092c" providerId="ADAL" clId="{4F798014-2297-43BC-9D45-C8E3D7C41059}" dt="2024-12-09T14:40:02.126" v="454"/>
          <ac:spMkLst>
            <pc:docMk/>
            <pc:sldMk cId="3963742402" sldId="300"/>
            <ac:spMk id="25" creationId="{040130B9-A21A-4BD7-6B9C-C7A367833282}"/>
          </ac:spMkLst>
        </pc:spChg>
        <pc:spChg chg="add mod">
          <ac:chgData name="Thomas, Gregg" userId="dfa61f86-18d4-44e1-a72b-c953fd59092c" providerId="ADAL" clId="{4F798014-2297-43BC-9D45-C8E3D7C41059}" dt="2024-12-09T14:40:02.126" v="454"/>
          <ac:spMkLst>
            <pc:docMk/>
            <pc:sldMk cId="3963742402" sldId="300"/>
            <ac:spMk id="26" creationId="{C532F485-1C6C-86E3-039F-C36514AD6A4B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0" creationId="{2CF0D5C0-0DEC-18CF-6D13-C51409DEF9B7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1" creationId="{210393C2-3695-9561-6EE0-6190FC885D98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2" creationId="{4E6A260D-804B-8D78-FC6B-76BCF4EEDE19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3" creationId="{8C7B0A6B-A85F-B851-F8C2-796657C3DCEC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4" creationId="{567CE372-15EA-83DC-BF36-3E94DED3596A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5" creationId="{338EE934-8E14-59C7-0F43-40DDB885E9E4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6" creationId="{2E31917D-C117-B64F-174B-E10916BCFB03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7" creationId="{AA3D73DA-361E-47B9-515D-C0060D67FD4D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8" creationId="{FEDEC3FA-5589-7D57-2216-7899E4471BA9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39" creationId="{D86EC76E-1320-4E0F-6B9F-EFA58D796340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40" creationId="{D17779CB-3A06-8924-4669-9BCB0EB813D3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41" creationId="{EE505DA0-F9C1-1C42-7B7E-D3320167C9F5}"/>
          </ac:spMkLst>
        </pc:spChg>
        <pc:spChg chg="mod">
          <ac:chgData name="Thomas, Gregg" userId="dfa61f86-18d4-44e1-a72b-c953fd59092c" providerId="ADAL" clId="{4F798014-2297-43BC-9D45-C8E3D7C41059}" dt="2024-12-09T14:44:02.049" v="558"/>
          <ac:spMkLst>
            <pc:docMk/>
            <pc:sldMk cId="3963742402" sldId="300"/>
            <ac:spMk id="42" creationId="{B0C81650-F638-26FF-35A3-8F7763B6FB0E}"/>
          </ac:spMkLst>
        </pc:spChg>
        <pc:grpChg chg="add mod ord">
          <ac:chgData name="Thomas, Gregg" userId="dfa61f86-18d4-44e1-a72b-c953fd59092c" providerId="ADAL" clId="{4F798014-2297-43BC-9D45-C8E3D7C41059}" dt="2024-12-09T15:37:57.663" v="1401" actId="1036"/>
          <ac:grpSpMkLst>
            <pc:docMk/>
            <pc:sldMk cId="3963742402" sldId="300"/>
            <ac:grpSpMk id="28" creationId="{1201ED6C-9128-9EE6-E14D-854A07F42955}"/>
          </ac:grpSpMkLst>
        </pc:grpChg>
        <pc:picChg chg="del">
          <ac:chgData name="Thomas, Gregg" userId="dfa61f86-18d4-44e1-a72b-c953fd59092c" providerId="ADAL" clId="{4F798014-2297-43BC-9D45-C8E3D7C41059}" dt="2024-12-09T14:44:01.548" v="557" actId="478"/>
          <ac:picMkLst>
            <pc:docMk/>
            <pc:sldMk cId="3963742402" sldId="300"/>
            <ac:picMk id="4" creationId="{3BCACBC9-7FF8-1D47-D722-3F19C9547F02}"/>
          </ac:picMkLst>
        </pc:picChg>
        <pc:picChg chg="del">
          <ac:chgData name="Thomas, Gregg" userId="dfa61f86-18d4-44e1-a72b-c953fd59092c" providerId="ADAL" clId="{4F798014-2297-43BC-9D45-C8E3D7C41059}" dt="2024-12-09T14:40:07.359" v="456" actId="478"/>
          <ac:picMkLst>
            <pc:docMk/>
            <pc:sldMk cId="3963742402" sldId="300"/>
            <ac:picMk id="5" creationId="{6EDA982C-AA2C-7D3F-0183-8D2B98D6201A}"/>
          </ac:picMkLst>
        </pc:picChg>
        <pc:picChg chg="add mod">
          <ac:chgData name="Thomas, Gregg" userId="dfa61f86-18d4-44e1-a72b-c953fd59092c" providerId="ADAL" clId="{4F798014-2297-43BC-9D45-C8E3D7C41059}" dt="2024-12-09T14:40:06.434" v="455"/>
          <ac:picMkLst>
            <pc:docMk/>
            <pc:sldMk cId="3963742402" sldId="300"/>
            <ac:picMk id="27" creationId="{A6481ADF-9BBB-6528-F070-E861CB5FDF62}"/>
          </ac:picMkLst>
        </pc:picChg>
        <pc:picChg chg="mod">
          <ac:chgData name="Thomas, Gregg" userId="dfa61f86-18d4-44e1-a72b-c953fd59092c" providerId="ADAL" clId="{4F798014-2297-43BC-9D45-C8E3D7C41059}" dt="2024-12-09T14:44:02.049" v="558"/>
          <ac:picMkLst>
            <pc:docMk/>
            <pc:sldMk cId="3963742402" sldId="300"/>
            <ac:picMk id="29" creationId="{2AB44B63-E558-A2E9-E3D4-760F10668DB3}"/>
          </ac:picMkLst>
        </pc:picChg>
      </pc:sldChg>
      <pc:sldChg chg="addSp delSp modSp add del mod">
        <pc:chgData name="Thomas, Gregg" userId="dfa61f86-18d4-44e1-a72b-c953fd59092c" providerId="ADAL" clId="{4F798014-2297-43BC-9D45-C8E3D7C41059}" dt="2024-12-09T14:39:51.082" v="452" actId="47"/>
        <pc:sldMkLst>
          <pc:docMk/>
          <pc:sldMk cId="3580252970" sldId="301"/>
        </pc:sldMkLst>
        <pc:spChg chg="del">
          <ac:chgData name="Thomas, Gregg" userId="dfa61f86-18d4-44e1-a72b-c953fd59092c" providerId="ADAL" clId="{4F798014-2297-43BC-9D45-C8E3D7C41059}" dt="2024-12-09T14:39:41.939" v="451" actId="478"/>
          <ac:spMkLst>
            <pc:docMk/>
            <pc:sldMk cId="3580252970" sldId="301"/>
            <ac:spMk id="6" creationId="{2100194F-5818-6FE4-9B98-20A8C87C6F3F}"/>
          </ac:spMkLst>
        </pc:spChg>
        <pc:spChg chg="del">
          <ac:chgData name="Thomas, Gregg" userId="dfa61f86-18d4-44e1-a72b-c953fd59092c" providerId="ADAL" clId="{4F798014-2297-43BC-9D45-C8E3D7C41059}" dt="2024-12-09T14:39:38.314" v="448" actId="478"/>
          <ac:spMkLst>
            <pc:docMk/>
            <pc:sldMk cId="3580252970" sldId="301"/>
            <ac:spMk id="18" creationId="{22A9EFF6-BE89-B92F-7440-C69B1E242792}"/>
          </ac:spMkLst>
        </pc:spChg>
        <pc:spChg chg="del">
          <ac:chgData name="Thomas, Gregg" userId="dfa61f86-18d4-44e1-a72b-c953fd59092c" providerId="ADAL" clId="{4F798014-2297-43BC-9D45-C8E3D7C41059}" dt="2024-12-09T14:39:38.314" v="448" actId="478"/>
          <ac:spMkLst>
            <pc:docMk/>
            <pc:sldMk cId="3580252970" sldId="301"/>
            <ac:spMk id="20" creationId="{13F2972C-F2D7-0CA3-8C55-EEDD2B4AEF0F}"/>
          </ac:spMkLst>
        </pc:spChg>
        <pc:spChg chg="del">
          <ac:chgData name="Thomas, Gregg" userId="dfa61f86-18d4-44e1-a72b-c953fd59092c" providerId="ADAL" clId="{4F798014-2297-43BC-9D45-C8E3D7C41059}" dt="2024-12-09T14:31:12.396" v="168" actId="478"/>
          <ac:spMkLst>
            <pc:docMk/>
            <pc:sldMk cId="3580252970" sldId="301"/>
            <ac:spMk id="21" creationId="{7269436F-359F-9917-D44B-BAC6EBBDB60D}"/>
          </ac:spMkLst>
        </pc:spChg>
        <pc:spChg chg="del">
          <ac:chgData name="Thomas, Gregg" userId="dfa61f86-18d4-44e1-a72b-c953fd59092c" providerId="ADAL" clId="{4F798014-2297-43BC-9D45-C8E3D7C41059}" dt="2024-12-09T14:31:12.396" v="168" actId="478"/>
          <ac:spMkLst>
            <pc:docMk/>
            <pc:sldMk cId="3580252970" sldId="301"/>
            <ac:spMk id="22" creationId="{1C70E61D-8BE9-6ECB-CCB0-034B218168BE}"/>
          </ac:spMkLst>
        </pc:spChg>
        <pc:spChg chg="add mod">
          <ac:chgData name="Thomas, Gregg" userId="dfa61f86-18d4-44e1-a72b-c953fd59092c" providerId="ADAL" clId="{4F798014-2297-43BC-9D45-C8E3D7C41059}" dt="2024-12-09T14:36:40.822" v="275"/>
          <ac:spMkLst>
            <pc:docMk/>
            <pc:sldMk cId="3580252970" sldId="301"/>
            <ac:spMk id="23" creationId="{3CBD4A41-987F-6141-3C4D-7EB990AEB68D}"/>
          </ac:spMkLst>
        </pc:spChg>
        <pc:spChg chg="add mod">
          <ac:chgData name="Thomas, Gregg" userId="dfa61f86-18d4-44e1-a72b-c953fd59092c" providerId="ADAL" clId="{4F798014-2297-43BC-9D45-C8E3D7C41059}" dt="2024-12-09T14:39:38.583" v="449"/>
          <ac:spMkLst>
            <pc:docMk/>
            <pc:sldMk cId="3580252970" sldId="301"/>
            <ac:spMk id="24" creationId="{E7142892-A47B-E678-924D-A18349003AFD}"/>
          </ac:spMkLst>
        </pc:spChg>
        <pc:spChg chg="add mod">
          <ac:chgData name="Thomas, Gregg" userId="dfa61f86-18d4-44e1-a72b-c953fd59092c" providerId="ADAL" clId="{4F798014-2297-43BC-9D45-C8E3D7C41059}" dt="2024-12-09T14:39:38.583" v="449"/>
          <ac:spMkLst>
            <pc:docMk/>
            <pc:sldMk cId="3580252970" sldId="301"/>
            <ac:spMk id="25" creationId="{27B0AD28-C977-6271-8D9F-23C007E22333}"/>
          </ac:spMkLst>
        </pc:spChg>
        <pc:spChg chg="add mod">
          <ac:chgData name="Thomas, Gregg" userId="dfa61f86-18d4-44e1-a72b-c953fd59092c" providerId="ADAL" clId="{4F798014-2297-43BC-9D45-C8E3D7C41059}" dt="2024-12-09T14:39:38.583" v="449"/>
          <ac:spMkLst>
            <pc:docMk/>
            <pc:sldMk cId="3580252970" sldId="301"/>
            <ac:spMk id="26" creationId="{5DCDC8CE-B4B7-9CBB-39D8-B1C2F9B3B2D4}"/>
          </ac:spMkLst>
        </pc:spChg>
        <pc:picChg chg="del">
          <ac:chgData name="Thomas, Gregg" userId="dfa61f86-18d4-44e1-a72b-c953fd59092c" providerId="ADAL" clId="{4F798014-2297-43BC-9D45-C8E3D7C41059}" dt="2024-12-09T14:39:40.002" v="450" actId="478"/>
          <ac:picMkLst>
            <pc:docMk/>
            <pc:sldMk cId="3580252970" sldId="301"/>
            <ac:picMk id="5" creationId="{97675004-D992-1B0A-D35C-3E5BD88365C3}"/>
          </ac:picMkLst>
        </pc:picChg>
      </pc:sldChg>
      <pc:sldChg chg="addSp delSp modSp add mod">
        <pc:chgData name="Thomas, Gregg" userId="dfa61f86-18d4-44e1-a72b-c953fd59092c" providerId="ADAL" clId="{4F798014-2297-43BC-9D45-C8E3D7C41059}" dt="2024-12-09T14:43:41.827" v="556" actId="167"/>
        <pc:sldMkLst>
          <pc:docMk/>
          <pc:sldMk cId="2013988618" sldId="302"/>
        </pc:sldMkLst>
        <pc:spChg chg="mod">
          <ac:chgData name="Thomas, Gregg" userId="dfa61f86-18d4-44e1-a72b-c953fd59092c" providerId="ADAL" clId="{4F798014-2297-43BC-9D45-C8E3D7C41059}" dt="2024-12-09T14:39:22.545" v="447" actId="20577"/>
          <ac:spMkLst>
            <pc:docMk/>
            <pc:sldMk cId="2013988618" sldId="302"/>
            <ac:spMk id="2" creationId="{5FC0C327-24B0-7E8D-A4F8-A32711361E8F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3" creationId="{9B8B6ACE-ACA9-642A-C768-A9BC6B604D1F}"/>
          </ac:spMkLst>
        </pc:spChg>
        <pc:spChg chg="del">
          <ac:chgData name="Thomas, Gregg" userId="dfa61f86-18d4-44e1-a72b-c953fd59092c" providerId="ADAL" clId="{4F798014-2297-43BC-9D45-C8E3D7C41059}" dt="2024-12-09T14:38:29.414" v="325" actId="478"/>
          <ac:spMkLst>
            <pc:docMk/>
            <pc:sldMk cId="2013988618" sldId="302"/>
            <ac:spMk id="6" creationId="{78ED1FF4-44E0-00D6-829D-DFC7B8D4ADCD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7" creationId="{4CE1C9F0-98EE-8512-0832-FE762CAB815D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8" creationId="{9999B277-5B8E-D80B-6719-A31548CFE655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9" creationId="{1BC34896-566D-AF7C-2A38-8868FB714C42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0" creationId="{F2238C08-9010-2B2E-24E4-74233EF6D0C6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1" creationId="{1CE95547-17AB-A730-659F-C430BCD33FB1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2" creationId="{98500617-29E0-0089-5054-7597D3AEBF24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3" creationId="{CE2949A3-58F3-9F7A-1EC8-2241C285FB89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4" creationId="{031C71A6-5585-9F8E-96D5-942763E39899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5" creationId="{082209AA-43EB-5E1C-19B4-23CE0E67D31B}"/>
          </ac:spMkLst>
        </pc:spChg>
        <pc:spChg chg="del">
          <ac:chgData name="Thomas, Gregg" userId="dfa61f86-18d4-44e1-a72b-c953fd59092c" providerId="ADAL" clId="{4F798014-2297-43BC-9D45-C8E3D7C41059}" dt="2024-12-09T14:43:38.531" v="554" actId="478"/>
          <ac:spMkLst>
            <pc:docMk/>
            <pc:sldMk cId="2013988618" sldId="302"/>
            <ac:spMk id="16" creationId="{9B69784A-56B5-9DC1-318D-40F3A52BB193}"/>
          </ac:spMkLst>
        </pc:spChg>
        <pc:spChg chg="del">
          <ac:chgData name="Thomas, Gregg" userId="dfa61f86-18d4-44e1-a72b-c953fd59092c" providerId="ADAL" clId="{4F798014-2297-43BC-9D45-C8E3D7C41059}" dt="2024-12-09T14:38:03.743" v="318" actId="478"/>
          <ac:spMkLst>
            <pc:docMk/>
            <pc:sldMk cId="2013988618" sldId="302"/>
            <ac:spMk id="18" creationId="{05733AF6-8BFB-C120-EF92-93FE46101423}"/>
          </ac:spMkLst>
        </pc:spChg>
        <pc:spChg chg="del">
          <ac:chgData name="Thomas, Gregg" userId="dfa61f86-18d4-44e1-a72b-c953fd59092c" providerId="ADAL" clId="{4F798014-2297-43BC-9D45-C8E3D7C41059}" dt="2024-12-09T14:38:03.743" v="318" actId="478"/>
          <ac:spMkLst>
            <pc:docMk/>
            <pc:sldMk cId="2013988618" sldId="302"/>
            <ac:spMk id="20" creationId="{03F4336A-3A33-F513-69F6-B56F525DD2E7}"/>
          </ac:spMkLst>
        </pc:spChg>
        <pc:spChg chg="add mod">
          <ac:chgData name="Thomas, Gregg" userId="dfa61f86-18d4-44e1-a72b-c953fd59092c" providerId="ADAL" clId="{4F798014-2297-43BC-9D45-C8E3D7C41059}" dt="2024-12-09T14:36:41.579" v="276"/>
          <ac:spMkLst>
            <pc:docMk/>
            <pc:sldMk cId="2013988618" sldId="302"/>
            <ac:spMk id="21" creationId="{82883A65-3268-ABF7-493F-A1843F9F949F}"/>
          </ac:spMkLst>
        </pc:spChg>
        <pc:spChg chg="add mod">
          <ac:chgData name="Thomas, Gregg" userId="dfa61f86-18d4-44e1-a72b-c953fd59092c" providerId="ADAL" clId="{4F798014-2297-43BC-9D45-C8E3D7C41059}" dt="2024-12-09T14:38:11.469" v="321"/>
          <ac:spMkLst>
            <pc:docMk/>
            <pc:sldMk cId="2013988618" sldId="302"/>
            <ac:spMk id="22" creationId="{B39A8921-E029-2CF7-1A0A-2A95AF8375F9}"/>
          </ac:spMkLst>
        </pc:spChg>
        <pc:spChg chg="add mod">
          <ac:chgData name="Thomas, Gregg" userId="dfa61f86-18d4-44e1-a72b-c953fd59092c" providerId="ADAL" clId="{4F798014-2297-43BC-9D45-C8E3D7C41059}" dt="2024-12-09T14:38:11.469" v="321"/>
          <ac:spMkLst>
            <pc:docMk/>
            <pc:sldMk cId="2013988618" sldId="302"/>
            <ac:spMk id="23" creationId="{5C93EC44-334D-4078-F4D6-3624F5998FB6}"/>
          </ac:spMkLst>
        </pc:spChg>
        <pc:spChg chg="add mod">
          <ac:chgData name="Thomas, Gregg" userId="dfa61f86-18d4-44e1-a72b-c953fd59092c" providerId="ADAL" clId="{4F798014-2297-43BC-9D45-C8E3D7C41059}" dt="2024-12-09T14:38:11.469" v="321"/>
          <ac:spMkLst>
            <pc:docMk/>
            <pc:sldMk cId="2013988618" sldId="302"/>
            <ac:spMk id="24" creationId="{72EC9F83-A2F5-6300-CCB4-32B3E0A2922B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28" creationId="{38CF2ADA-FC65-FB30-FB91-37E5EE051240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29" creationId="{2839211A-CC3C-2040-D33B-DFF3D6A95601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0" creationId="{8ECA77C3-A467-A084-8C8F-A7C6D704D847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1" creationId="{FD290622-3D8B-CE7D-E291-E44837F5920E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2" creationId="{8C602724-4A7D-5EC0-62F9-22E34D7BFF1B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3" creationId="{AEBBAEB1-7E4E-E151-C30A-2BB2CD5B6D7F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4" creationId="{DA9434C8-F06D-92C9-2F19-93ECEEEAF962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5" creationId="{95BAD6FA-041C-09A3-8107-A99BA4850C36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6" creationId="{84E14025-7537-8B98-55D6-277A82623FCD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7" creationId="{5487AA42-8274-E129-86AA-29553346FA02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8" creationId="{BF3018F1-75EE-9F1B-40F3-02D66075BC57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39" creationId="{97D8C45C-5BAD-E7A2-3E79-028C0E4A46E5}"/>
          </ac:spMkLst>
        </pc:spChg>
        <pc:spChg chg="mod">
          <ac:chgData name="Thomas, Gregg" userId="dfa61f86-18d4-44e1-a72b-c953fd59092c" providerId="ADAL" clId="{4F798014-2297-43BC-9D45-C8E3D7C41059}" dt="2024-12-09T14:43:39.419" v="555"/>
          <ac:spMkLst>
            <pc:docMk/>
            <pc:sldMk cId="2013988618" sldId="302"/>
            <ac:spMk id="40" creationId="{E0D7CF2C-0E36-A42E-81B4-EEDEB3A462A2}"/>
          </ac:spMkLst>
        </pc:spChg>
        <pc:grpChg chg="add mod ord">
          <ac:chgData name="Thomas, Gregg" userId="dfa61f86-18d4-44e1-a72b-c953fd59092c" providerId="ADAL" clId="{4F798014-2297-43BC-9D45-C8E3D7C41059}" dt="2024-12-09T14:43:41.827" v="556" actId="167"/>
          <ac:grpSpMkLst>
            <pc:docMk/>
            <pc:sldMk cId="2013988618" sldId="302"/>
            <ac:grpSpMk id="26" creationId="{5D1D125A-52DA-D5BF-CE01-B14A028AB558}"/>
          </ac:grpSpMkLst>
        </pc:grpChg>
        <pc:picChg chg="del">
          <ac:chgData name="Thomas, Gregg" userId="dfa61f86-18d4-44e1-a72b-c953fd59092c" providerId="ADAL" clId="{4F798014-2297-43BC-9D45-C8E3D7C41059}" dt="2024-12-09T14:43:38.531" v="554" actId="478"/>
          <ac:picMkLst>
            <pc:docMk/>
            <pc:sldMk cId="2013988618" sldId="302"/>
            <ac:picMk id="4" creationId="{C0CB4C39-4201-9B67-E9B4-E4366245C3CE}"/>
          </ac:picMkLst>
        </pc:picChg>
        <pc:picChg chg="del mod">
          <ac:chgData name="Thomas, Gregg" userId="dfa61f86-18d4-44e1-a72b-c953fd59092c" providerId="ADAL" clId="{4F798014-2297-43BC-9D45-C8E3D7C41059}" dt="2024-12-09T14:38:28.458" v="324" actId="478"/>
          <ac:picMkLst>
            <pc:docMk/>
            <pc:sldMk cId="2013988618" sldId="302"/>
            <ac:picMk id="5" creationId="{36316064-8BE1-A75F-B3C6-31DE6150E913}"/>
          </ac:picMkLst>
        </pc:picChg>
        <pc:picChg chg="add mod">
          <ac:chgData name="Thomas, Gregg" userId="dfa61f86-18d4-44e1-a72b-c953fd59092c" providerId="ADAL" clId="{4F798014-2297-43BC-9D45-C8E3D7C41059}" dt="2024-12-09T14:38:45.096" v="328"/>
          <ac:picMkLst>
            <pc:docMk/>
            <pc:sldMk cId="2013988618" sldId="302"/>
            <ac:picMk id="25" creationId="{E0CFAD86-4D4C-7845-44FC-499750CFE0CE}"/>
          </ac:picMkLst>
        </pc:picChg>
        <pc:picChg chg="mod">
          <ac:chgData name="Thomas, Gregg" userId="dfa61f86-18d4-44e1-a72b-c953fd59092c" providerId="ADAL" clId="{4F798014-2297-43BC-9D45-C8E3D7C41059}" dt="2024-12-09T14:43:39.419" v="555"/>
          <ac:picMkLst>
            <pc:docMk/>
            <pc:sldMk cId="2013988618" sldId="302"/>
            <ac:picMk id="27" creationId="{60272710-D31E-2521-ECC2-7061D866E37D}"/>
          </ac:picMkLst>
        </pc:picChg>
      </pc:sldChg>
      <pc:sldChg chg="addSp delSp modSp add mod">
        <pc:chgData name="Thomas, Gregg" userId="dfa61f86-18d4-44e1-a72b-c953fd59092c" providerId="ADAL" clId="{4F798014-2297-43BC-9D45-C8E3D7C41059}" dt="2024-12-09T14:42:33.535" v="542" actId="164"/>
        <pc:sldMkLst>
          <pc:docMk/>
          <pc:sldMk cId="2252460650" sldId="303"/>
        </pc:sldMkLst>
        <pc:spChg chg="mod">
          <ac:chgData name="Thomas, Gregg" userId="dfa61f86-18d4-44e1-a72b-c953fd59092c" providerId="ADAL" clId="{4F798014-2297-43BC-9D45-C8E3D7C41059}" dt="2024-12-09T14:34:35.160" v="265" actId="20577"/>
          <ac:spMkLst>
            <pc:docMk/>
            <pc:sldMk cId="2252460650" sldId="303"/>
            <ac:spMk id="2" creationId="{735CA378-83A9-A652-35D8-132F0CAAF94F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3" creationId="{575525A9-2CEE-2933-C958-67B67C790E71}"/>
          </ac:spMkLst>
        </pc:spChg>
        <pc:spChg chg="del">
          <ac:chgData name="Thomas, Gregg" userId="dfa61f86-18d4-44e1-a72b-c953fd59092c" providerId="ADAL" clId="{4F798014-2297-43BC-9D45-C8E3D7C41059}" dt="2024-12-09T14:34:06.521" v="172" actId="478"/>
          <ac:spMkLst>
            <pc:docMk/>
            <pc:sldMk cId="2252460650" sldId="303"/>
            <ac:spMk id="6" creationId="{40FA646C-45AC-8F1B-662E-0BEDB36141EE}"/>
          </ac:spMkLst>
        </pc:spChg>
        <pc:spChg chg="del">
          <ac:chgData name="Thomas, Gregg" userId="dfa61f86-18d4-44e1-a72b-c953fd59092c" providerId="ADAL" clId="{4F798014-2297-43BC-9D45-C8E3D7C41059}" dt="2024-12-09T14:41:47.703" v="524" actId="478"/>
          <ac:spMkLst>
            <pc:docMk/>
            <pc:sldMk cId="2252460650" sldId="303"/>
            <ac:spMk id="7" creationId="{544276A5-BEEC-100A-AE5B-72B3CD6D58C1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8" creationId="{D7950D34-D483-ED73-218F-F7E11139C993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9" creationId="{AD13421A-DBBB-4549-A52E-52728D400367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0" creationId="{806EDD3E-2142-940F-BD10-B85BE2020CCD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1" creationId="{C4084A3B-49CC-BD6B-7471-40CFD7AF5D56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2" creationId="{7F55A023-50F1-8320-5D9C-DBBC94793AF5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3" creationId="{3F98EF2D-A3D0-24BD-8108-4B7656F29A87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4" creationId="{32A4AA4B-F709-32E3-D395-16C0815BDC52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5" creationId="{8775C263-7F9A-4632-7C81-37F16B38BC4D}"/>
          </ac:spMkLst>
        </pc:spChg>
        <pc:spChg chg="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16" creationId="{962343BC-B5DC-AABB-EC1B-9A3EE173080C}"/>
          </ac:spMkLst>
        </pc:spChg>
        <pc:spChg chg="del">
          <ac:chgData name="Thomas, Gregg" userId="dfa61f86-18d4-44e1-a72b-c953fd59092c" providerId="ADAL" clId="{4F798014-2297-43BC-9D45-C8E3D7C41059}" dt="2024-12-09T14:34:02.724" v="171" actId="478"/>
          <ac:spMkLst>
            <pc:docMk/>
            <pc:sldMk cId="2252460650" sldId="303"/>
            <ac:spMk id="17" creationId="{36B5E169-81D0-E753-0F0C-0FB651EE3531}"/>
          </ac:spMkLst>
        </pc:spChg>
        <pc:spChg chg="del">
          <ac:chgData name="Thomas, Gregg" userId="dfa61f86-18d4-44e1-a72b-c953fd59092c" providerId="ADAL" clId="{4F798014-2297-43BC-9D45-C8E3D7C41059}" dt="2024-12-09T14:34:02.724" v="171" actId="478"/>
          <ac:spMkLst>
            <pc:docMk/>
            <pc:sldMk cId="2252460650" sldId="303"/>
            <ac:spMk id="18" creationId="{EC14CF78-7F92-3D67-D03C-5BA48BB43CB4}"/>
          </ac:spMkLst>
        </pc:spChg>
        <pc:spChg chg="del">
          <ac:chgData name="Thomas, Gregg" userId="dfa61f86-18d4-44e1-a72b-c953fd59092c" providerId="ADAL" clId="{4F798014-2297-43BC-9D45-C8E3D7C41059}" dt="2024-12-09T14:34:02.724" v="171" actId="478"/>
          <ac:spMkLst>
            <pc:docMk/>
            <pc:sldMk cId="2252460650" sldId="303"/>
            <ac:spMk id="19" creationId="{20A8E728-E92E-A51A-8A2A-532FAF1D9B7A}"/>
          </ac:spMkLst>
        </pc:spChg>
        <pc:spChg chg="del">
          <ac:chgData name="Thomas, Gregg" userId="dfa61f86-18d4-44e1-a72b-c953fd59092c" providerId="ADAL" clId="{4F798014-2297-43BC-9D45-C8E3D7C41059}" dt="2024-12-09T14:34:02.724" v="171" actId="478"/>
          <ac:spMkLst>
            <pc:docMk/>
            <pc:sldMk cId="2252460650" sldId="303"/>
            <ac:spMk id="20" creationId="{5A95938D-04A8-196C-3B6E-007625BE4F85}"/>
          </ac:spMkLst>
        </pc:spChg>
        <pc:spChg chg="add del mod">
          <ac:chgData name="Thomas, Gregg" userId="dfa61f86-18d4-44e1-a72b-c953fd59092c" providerId="ADAL" clId="{4F798014-2297-43BC-9D45-C8E3D7C41059}" dt="2024-12-09T14:36:47.529" v="278" actId="478"/>
          <ac:spMkLst>
            <pc:docMk/>
            <pc:sldMk cId="2252460650" sldId="303"/>
            <ac:spMk id="21" creationId="{240B754D-4F97-4B19-A38B-3E8B76892228}"/>
          </ac:spMkLst>
        </pc:spChg>
        <pc:spChg chg="add 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23" creationId="{1D7B818B-DAA2-1D4B-A5CB-CFD314A0ED24}"/>
          </ac:spMkLst>
        </pc:spChg>
        <pc:spChg chg="add 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24" creationId="{220559F6-F459-CFF8-739F-37A77CE5FCCD}"/>
          </ac:spMkLst>
        </pc:spChg>
        <pc:spChg chg="add mod">
          <ac:chgData name="Thomas, Gregg" userId="dfa61f86-18d4-44e1-a72b-c953fd59092c" providerId="ADAL" clId="{4F798014-2297-43BC-9D45-C8E3D7C41059}" dt="2024-12-09T14:42:33.535" v="542" actId="164"/>
          <ac:spMkLst>
            <pc:docMk/>
            <pc:sldMk cId="2252460650" sldId="303"/>
            <ac:spMk id="25" creationId="{45EFDF75-5094-BF9B-2C77-D03E7F859B0E}"/>
          </ac:spMkLst>
        </pc:spChg>
        <pc:grpChg chg="add mod">
          <ac:chgData name="Thomas, Gregg" userId="dfa61f86-18d4-44e1-a72b-c953fd59092c" providerId="ADAL" clId="{4F798014-2297-43BC-9D45-C8E3D7C41059}" dt="2024-12-09T14:42:33.535" v="542" actId="164"/>
          <ac:grpSpMkLst>
            <pc:docMk/>
            <pc:sldMk cId="2252460650" sldId="303"/>
            <ac:grpSpMk id="26" creationId="{038A5513-C749-E005-A9A6-2ED6AA53178B}"/>
          </ac:grpSpMkLst>
        </pc:grpChg>
        <pc:picChg chg="mod">
          <ac:chgData name="Thomas, Gregg" userId="dfa61f86-18d4-44e1-a72b-c953fd59092c" providerId="ADAL" clId="{4F798014-2297-43BC-9D45-C8E3D7C41059}" dt="2024-12-09T14:42:33.535" v="542" actId="164"/>
          <ac:picMkLst>
            <pc:docMk/>
            <pc:sldMk cId="2252460650" sldId="303"/>
            <ac:picMk id="4" creationId="{178E4C6C-F0D1-9361-2333-E476AC09295B}"/>
          </ac:picMkLst>
        </pc:picChg>
        <pc:picChg chg="del">
          <ac:chgData name="Thomas, Gregg" userId="dfa61f86-18d4-44e1-a72b-c953fd59092c" providerId="ADAL" clId="{4F798014-2297-43BC-9D45-C8E3D7C41059}" dt="2024-12-09T14:34:06.521" v="172" actId="478"/>
          <ac:picMkLst>
            <pc:docMk/>
            <pc:sldMk cId="2252460650" sldId="303"/>
            <ac:picMk id="5" creationId="{CD94D5BA-3B33-72BD-BFCA-54A78806858A}"/>
          </ac:picMkLst>
        </pc:picChg>
        <pc:picChg chg="add mod">
          <ac:chgData name="Thomas, Gregg" userId="dfa61f86-18d4-44e1-a72b-c953fd59092c" providerId="ADAL" clId="{4F798014-2297-43BC-9D45-C8E3D7C41059}" dt="2024-12-09T14:38:37.437" v="326"/>
          <ac:picMkLst>
            <pc:docMk/>
            <pc:sldMk cId="2252460650" sldId="303"/>
            <ac:picMk id="22" creationId="{729A3445-B034-6BE1-F5D8-78AC69900C28}"/>
          </ac:picMkLst>
        </pc:picChg>
      </pc:sldChg>
      <pc:sldChg chg="addSp delSp modSp add mod">
        <pc:chgData name="Thomas, Gregg" userId="dfa61f86-18d4-44e1-a72b-c953fd59092c" providerId="ADAL" clId="{4F798014-2297-43BC-9D45-C8E3D7C41059}" dt="2024-12-09T15:37:36.981" v="1400" actId="478"/>
        <pc:sldMkLst>
          <pc:docMk/>
          <pc:sldMk cId="2956426804" sldId="304"/>
        </pc:sldMkLst>
        <pc:spChg chg="del">
          <ac:chgData name="Thomas, Gregg" userId="dfa61f86-18d4-44e1-a72b-c953fd59092c" providerId="ADAL" clId="{4F798014-2297-43BC-9D45-C8E3D7C41059}" dt="2024-12-09T15:37:36.981" v="1400" actId="478"/>
          <ac:spMkLst>
            <pc:docMk/>
            <pc:sldMk cId="2956426804" sldId="304"/>
            <ac:spMk id="2" creationId="{BE74658B-C6D8-B30F-5102-EC16F561340D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3" creationId="{BF78F9B1-3684-35BC-CC8A-B1A47F7BD6F6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7" creationId="{BA8ACBD9-C77A-A9A1-62FE-B044F6C2EFFC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8" creationId="{B971FE65-266B-29B4-6896-A65AA7E39CB6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9" creationId="{5950D215-C249-CCC7-58D0-F2CCA25F2A2C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0" creationId="{4343A5EE-88AD-A38B-2186-01E5C3C07EC4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1" creationId="{FC320344-DA27-AC6D-CDF3-C0F1DB65844B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2" creationId="{664CC411-ABB6-CD20-3405-0807532986E9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3" creationId="{4E0C448F-3EA8-E295-B099-0A2D5437492E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4" creationId="{4A032019-A8D6-C4C0-99A1-A95C99D85C2F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5" creationId="{69FCB3D2-9962-BDA3-F110-A76355ACFD8E}"/>
          </ac:spMkLst>
        </pc:spChg>
        <pc:spChg chg="add del">
          <ac:chgData name="Thomas, Gregg" userId="dfa61f86-18d4-44e1-a72b-c953fd59092c" providerId="ADAL" clId="{4F798014-2297-43BC-9D45-C8E3D7C41059}" dt="2024-12-09T14:43:04.834" v="551" actId="478"/>
          <ac:spMkLst>
            <pc:docMk/>
            <pc:sldMk cId="2956426804" sldId="304"/>
            <ac:spMk id="16" creationId="{4688ACF8-661E-262E-AA94-D84FB7CA2832}"/>
          </ac:spMkLst>
        </pc:spChg>
        <pc:spChg chg="del">
          <ac:chgData name="Thomas, Gregg" userId="dfa61f86-18d4-44e1-a72b-c953fd59092c" providerId="ADAL" clId="{4F798014-2297-43BC-9D45-C8E3D7C41059}" dt="2024-12-09T14:38:20.480" v="322" actId="478"/>
          <ac:spMkLst>
            <pc:docMk/>
            <pc:sldMk cId="2956426804" sldId="304"/>
            <ac:spMk id="17" creationId="{D7E8C48A-C329-759F-39F1-75C0EA766681}"/>
          </ac:spMkLst>
        </pc:spChg>
        <pc:spChg chg="del mod">
          <ac:chgData name="Thomas, Gregg" userId="dfa61f86-18d4-44e1-a72b-c953fd59092c" providerId="ADAL" clId="{4F798014-2297-43BC-9D45-C8E3D7C41059}" dt="2024-12-09T14:38:20.480" v="322" actId="478"/>
          <ac:spMkLst>
            <pc:docMk/>
            <pc:sldMk cId="2956426804" sldId="304"/>
            <ac:spMk id="18" creationId="{4839D00F-2AE5-53DA-4C52-84C76FC003DF}"/>
          </ac:spMkLst>
        </pc:spChg>
        <pc:spChg chg="del">
          <ac:chgData name="Thomas, Gregg" userId="dfa61f86-18d4-44e1-a72b-c953fd59092c" providerId="ADAL" clId="{4F798014-2297-43BC-9D45-C8E3D7C41059}" dt="2024-12-09T14:38:20.480" v="322" actId="478"/>
          <ac:spMkLst>
            <pc:docMk/>
            <pc:sldMk cId="2956426804" sldId="304"/>
            <ac:spMk id="19" creationId="{92425C27-E07F-3357-BB69-EFA90A611B10}"/>
          </ac:spMkLst>
        </pc:spChg>
        <pc:spChg chg="del mod">
          <ac:chgData name="Thomas, Gregg" userId="dfa61f86-18d4-44e1-a72b-c953fd59092c" providerId="ADAL" clId="{4F798014-2297-43BC-9D45-C8E3D7C41059}" dt="2024-12-09T14:38:20.480" v="322" actId="478"/>
          <ac:spMkLst>
            <pc:docMk/>
            <pc:sldMk cId="2956426804" sldId="304"/>
            <ac:spMk id="20" creationId="{E9E25AA7-389F-48FB-C23F-913FB4DCFF80}"/>
          </ac:spMkLst>
        </pc:spChg>
        <pc:spChg chg="add del">
          <ac:chgData name="Thomas, Gregg" userId="dfa61f86-18d4-44e1-a72b-c953fd59092c" providerId="ADAL" clId="{4F798014-2297-43BC-9D45-C8E3D7C41059}" dt="2024-12-09T14:42:58.060" v="550" actId="478"/>
          <ac:spMkLst>
            <pc:docMk/>
            <pc:sldMk cId="2956426804" sldId="304"/>
            <ac:spMk id="21" creationId="{1BBDAC3A-2BDA-B836-F55D-6B1523B3C301}"/>
          </ac:spMkLst>
        </pc:spChg>
        <pc:spChg chg="add mod ord">
          <ac:chgData name="Thomas, Gregg" userId="dfa61f86-18d4-44e1-a72b-c953fd59092c" providerId="ADAL" clId="{4F798014-2297-43BC-9D45-C8E3D7C41059}" dt="2024-12-09T14:37:46.826" v="317" actId="1076"/>
          <ac:spMkLst>
            <pc:docMk/>
            <pc:sldMk cId="2956426804" sldId="304"/>
            <ac:spMk id="22" creationId="{02E7F403-D763-DD89-7D4B-1A34A45DE36B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26" creationId="{656AC677-32AF-C559-BCC0-DC6809F07DA4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27" creationId="{A6A7DA0E-6639-A0AA-E936-22B194FF4496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28" creationId="{72452FAD-B95C-5AC9-6639-126C984E396F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29" creationId="{1C552E4A-ABE6-1949-9825-D74B4CBF90A1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0" creationId="{65889D59-004E-DDC6-4473-78F87098402C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1" creationId="{AACDF377-5DB4-9CDB-8FBB-1F885874B428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2" creationId="{C2C1E333-47BF-299A-1605-08A377E74F47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3" creationId="{218CA9E4-325F-6A17-080E-50DBE6949071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4" creationId="{F8EA5A6A-1B23-9365-518C-21B58C7A5707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5" creationId="{3BDFF5DD-83E7-E6F7-FF79-2551A92E83DE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6" creationId="{689408D3-72FB-862A-687A-267F1A02E16F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7" creationId="{DE2C0668-5DA9-631C-08AF-0701741A6BA5}"/>
          </ac:spMkLst>
        </pc:spChg>
        <pc:spChg chg="mod">
          <ac:chgData name="Thomas, Gregg" userId="dfa61f86-18d4-44e1-a72b-c953fd59092c" providerId="ADAL" clId="{4F798014-2297-43BC-9D45-C8E3D7C41059}" dt="2024-12-09T14:42:48.180" v="544"/>
          <ac:spMkLst>
            <pc:docMk/>
            <pc:sldMk cId="2956426804" sldId="304"/>
            <ac:spMk id="38" creationId="{AA4361C6-C735-D2A4-1B47-FCE7E1931FE8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1" creationId="{0ED0DD26-74F8-A5F6-AA54-5D59917DB8D2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2" creationId="{F5CC1623-69F4-E014-D1EF-34C71671B54E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3" creationId="{3B39BFB6-728D-FC9B-8EE4-B84C8DA00DEF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4" creationId="{0C624EBE-5460-E4AA-85E8-50EB2628E40F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5" creationId="{D1CFCB94-3366-DE55-E79D-78F108440744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6" creationId="{67CC699D-707A-9D0F-DA25-5F0E552865D6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7" creationId="{CAF40B77-A6B6-9D25-12ED-F9A865665A25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8" creationId="{04AC11E9-D726-56D0-00A9-A62D8B1D668D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49" creationId="{EAB3BAEB-B4CA-9481-2B6B-D543E5DE3A9C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50" creationId="{4CABD290-FCFE-FB66-133C-ED41F72AF2FD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51" creationId="{9BD3D3E3-B8AB-36F1-3929-F8006FE87E11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52" creationId="{F3CAC3CD-6135-DD35-8326-FD062CDF6B68}"/>
          </ac:spMkLst>
        </pc:spChg>
        <pc:spChg chg="mod">
          <ac:chgData name="Thomas, Gregg" userId="dfa61f86-18d4-44e1-a72b-c953fd59092c" providerId="ADAL" clId="{4F798014-2297-43BC-9D45-C8E3D7C41059}" dt="2024-12-09T14:42:51.135" v="546"/>
          <ac:spMkLst>
            <pc:docMk/>
            <pc:sldMk cId="2956426804" sldId="304"/>
            <ac:spMk id="53" creationId="{6ADD54BF-C7E5-C3BC-6E70-33A3670BBFE4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56" creationId="{4E7AC604-0B43-FC89-0F3C-0779ECA20DD5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57" creationId="{4A8C9055-E9E8-09A1-C7FA-DB46E0D9275E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58" creationId="{0F44C21A-D8E7-5407-2831-BAE47A2CF6D1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59" creationId="{1F5278B4-1731-8B6B-43D0-4E9678A7B40E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0" creationId="{3C4FBBB7-F86F-D7C2-68AB-7D691A7A696D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1" creationId="{B031307A-77AE-280F-819E-73D4E7DF4557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2" creationId="{5DAC23F6-2DBE-B202-4491-230B0E5AEC51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3" creationId="{AC1890C7-EF51-8741-B321-BB0EAFA8175B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4" creationId="{6AC1725C-29DF-93F5-45B0-BF4A77924B9A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5" creationId="{68EF6426-8464-AEC5-34C5-575E76D5A428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6" creationId="{A78E24E6-366A-EDDC-4181-77BDC340AD56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7" creationId="{0AF275CD-5551-B62F-C66D-BD67565179DB}"/>
          </ac:spMkLst>
        </pc:spChg>
        <pc:spChg chg="mod">
          <ac:chgData name="Thomas, Gregg" userId="dfa61f86-18d4-44e1-a72b-c953fd59092c" providerId="ADAL" clId="{4F798014-2297-43BC-9D45-C8E3D7C41059}" dt="2024-12-09T14:43:05.313" v="552"/>
          <ac:spMkLst>
            <pc:docMk/>
            <pc:sldMk cId="2956426804" sldId="304"/>
            <ac:spMk id="68" creationId="{4B2E81B3-CF6C-C919-1C3B-1DFAD56447B9}"/>
          </ac:spMkLst>
        </pc:spChg>
        <pc:grpChg chg="add mod">
          <ac:chgData name="Thomas, Gregg" userId="dfa61f86-18d4-44e1-a72b-c953fd59092c" providerId="ADAL" clId="{4F798014-2297-43BC-9D45-C8E3D7C41059}" dt="2024-12-09T14:42:48.180" v="544"/>
          <ac:grpSpMkLst>
            <pc:docMk/>
            <pc:sldMk cId="2956426804" sldId="304"/>
            <ac:grpSpMk id="24" creationId="{1D9D5924-B014-1919-3A70-DD43ADAB2D0E}"/>
          </ac:grpSpMkLst>
        </pc:grpChg>
        <pc:grpChg chg="add mod ord">
          <ac:chgData name="Thomas, Gregg" userId="dfa61f86-18d4-44e1-a72b-c953fd59092c" providerId="ADAL" clId="{4F798014-2297-43BC-9D45-C8E3D7C41059}" dt="2024-12-09T14:42:56.927" v="548" actId="167"/>
          <ac:grpSpMkLst>
            <pc:docMk/>
            <pc:sldMk cId="2956426804" sldId="304"/>
            <ac:grpSpMk id="39" creationId="{C20BA1B1-D533-432D-1AEB-34EC46FCF5AE}"/>
          </ac:grpSpMkLst>
        </pc:grpChg>
        <pc:grpChg chg="add mod ord">
          <ac:chgData name="Thomas, Gregg" userId="dfa61f86-18d4-44e1-a72b-c953fd59092c" providerId="ADAL" clId="{4F798014-2297-43BC-9D45-C8E3D7C41059}" dt="2024-12-09T14:43:08.767" v="553" actId="167"/>
          <ac:grpSpMkLst>
            <pc:docMk/>
            <pc:sldMk cId="2956426804" sldId="304"/>
            <ac:grpSpMk id="54" creationId="{2BBB8A9A-B8E3-0229-BBEE-707777669E8A}"/>
          </ac:grpSpMkLst>
        </pc:grpChg>
        <pc:picChg chg="add del">
          <ac:chgData name="Thomas, Gregg" userId="dfa61f86-18d4-44e1-a72b-c953fd59092c" providerId="ADAL" clId="{4F798014-2297-43BC-9D45-C8E3D7C41059}" dt="2024-12-09T14:43:04.834" v="551" actId="478"/>
          <ac:picMkLst>
            <pc:docMk/>
            <pc:sldMk cId="2956426804" sldId="304"/>
            <ac:picMk id="4" creationId="{F6CA6F0D-9C8A-EB82-9A1D-D48492CCF676}"/>
          </ac:picMkLst>
        </pc:picChg>
        <pc:picChg chg="add mod">
          <ac:chgData name="Thomas, Gregg" userId="dfa61f86-18d4-44e1-a72b-c953fd59092c" providerId="ADAL" clId="{4F798014-2297-43BC-9D45-C8E3D7C41059}" dt="2024-12-09T14:38:39.576" v="327"/>
          <ac:picMkLst>
            <pc:docMk/>
            <pc:sldMk cId="2956426804" sldId="304"/>
            <ac:picMk id="23" creationId="{5A3F7BB4-1CD4-23F4-8E6D-55D60F89803C}"/>
          </ac:picMkLst>
        </pc:picChg>
        <pc:picChg chg="mod">
          <ac:chgData name="Thomas, Gregg" userId="dfa61f86-18d4-44e1-a72b-c953fd59092c" providerId="ADAL" clId="{4F798014-2297-43BC-9D45-C8E3D7C41059}" dt="2024-12-09T14:42:48.180" v="544"/>
          <ac:picMkLst>
            <pc:docMk/>
            <pc:sldMk cId="2956426804" sldId="304"/>
            <ac:picMk id="25" creationId="{ECD95426-F4B0-F066-439D-940340088784}"/>
          </ac:picMkLst>
        </pc:picChg>
        <pc:picChg chg="mod">
          <ac:chgData name="Thomas, Gregg" userId="dfa61f86-18d4-44e1-a72b-c953fd59092c" providerId="ADAL" clId="{4F798014-2297-43BC-9D45-C8E3D7C41059}" dt="2024-12-09T14:42:51.135" v="546"/>
          <ac:picMkLst>
            <pc:docMk/>
            <pc:sldMk cId="2956426804" sldId="304"/>
            <ac:picMk id="40" creationId="{687F3F0D-450F-B0B8-E56B-099500366148}"/>
          </ac:picMkLst>
        </pc:picChg>
        <pc:picChg chg="mod">
          <ac:chgData name="Thomas, Gregg" userId="dfa61f86-18d4-44e1-a72b-c953fd59092c" providerId="ADAL" clId="{4F798014-2297-43BC-9D45-C8E3D7C41059}" dt="2024-12-09T14:43:05.313" v="552"/>
          <ac:picMkLst>
            <pc:docMk/>
            <pc:sldMk cId="2956426804" sldId="304"/>
            <ac:picMk id="55" creationId="{9D3F1022-1594-98F8-1823-41451E5F36E7}"/>
          </ac:picMkLst>
        </pc:picChg>
      </pc:sldChg>
      <pc:sldChg chg="add del">
        <pc:chgData name="Thomas, Gregg" userId="dfa61f86-18d4-44e1-a72b-c953fd59092c" providerId="ADAL" clId="{4F798014-2297-43BC-9D45-C8E3D7C41059}" dt="2024-12-09T14:38:05.448" v="320"/>
        <pc:sldMkLst>
          <pc:docMk/>
          <pc:sldMk cId="3274758178" sldId="305"/>
        </pc:sldMkLst>
      </pc:sldChg>
      <pc:sldChg chg="modSp add mod">
        <pc:chgData name="Thomas, Gregg" userId="dfa61f86-18d4-44e1-a72b-c953fd59092c" providerId="ADAL" clId="{4F798014-2297-43BC-9D45-C8E3D7C41059}" dt="2024-12-09T15:42:01.333" v="1514" actId="20577"/>
        <pc:sldMkLst>
          <pc:docMk/>
          <pc:sldMk cId="4041201665" sldId="305"/>
        </pc:sldMkLst>
        <pc:spChg chg="mod">
          <ac:chgData name="Thomas, Gregg" userId="dfa61f86-18d4-44e1-a72b-c953fd59092c" providerId="ADAL" clId="{4F798014-2297-43BC-9D45-C8E3D7C41059}" dt="2024-12-09T15:42:01.333" v="1514" actId="20577"/>
          <ac:spMkLst>
            <pc:docMk/>
            <pc:sldMk cId="4041201665" sldId="305"/>
            <ac:spMk id="3" creationId="{DAC36452-C8B2-6E20-8EAF-7C9E3453755B}"/>
          </ac:spMkLst>
        </pc:spChg>
      </pc:sldChg>
      <pc:sldChg chg="modSp add mod modNotesTx">
        <pc:chgData name="Thomas, Gregg" userId="dfa61f86-18d4-44e1-a72b-c953fd59092c" providerId="ADAL" clId="{4F798014-2297-43BC-9D45-C8E3D7C41059}" dt="2024-12-09T21:11:51.948" v="1667" actId="20577"/>
        <pc:sldMkLst>
          <pc:docMk/>
          <pc:sldMk cId="2363221521" sldId="306"/>
        </pc:sldMkLst>
        <pc:spChg chg="mod">
          <ac:chgData name="Thomas, Gregg" userId="dfa61f86-18d4-44e1-a72b-c953fd59092c" providerId="ADAL" clId="{4F798014-2297-43BC-9D45-C8E3D7C41059}" dt="2024-12-09T14:51:26.809" v="711" actId="207"/>
          <ac:spMkLst>
            <pc:docMk/>
            <pc:sldMk cId="2363221521" sldId="306"/>
            <ac:spMk id="3" creationId="{C0562576-39CC-176E-D5BA-B5DB8EA62665}"/>
          </ac:spMkLst>
        </pc:spChg>
      </pc:sldChg>
      <pc:sldChg chg="modSp add mod">
        <pc:chgData name="Thomas, Gregg" userId="dfa61f86-18d4-44e1-a72b-c953fd59092c" providerId="ADAL" clId="{4F798014-2297-43BC-9D45-C8E3D7C41059}" dt="2024-12-09T14:52:01.350" v="740" actId="20577"/>
        <pc:sldMkLst>
          <pc:docMk/>
          <pc:sldMk cId="1437337818" sldId="307"/>
        </pc:sldMkLst>
        <pc:spChg chg="mod">
          <ac:chgData name="Thomas, Gregg" userId="dfa61f86-18d4-44e1-a72b-c953fd59092c" providerId="ADAL" clId="{4F798014-2297-43BC-9D45-C8E3D7C41059}" dt="2024-12-09T14:52:01.350" v="740" actId="20577"/>
          <ac:spMkLst>
            <pc:docMk/>
            <pc:sldMk cId="1437337818" sldId="307"/>
            <ac:spMk id="2" creationId="{BF4D757F-5FA5-A4CA-D42C-9355069FBB14}"/>
          </ac:spMkLst>
        </pc:spChg>
      </pc:sldChg>
      <pc:sldChg chg="delSp add mod">
        <pc:chgData name="Thomas, Gregg" userId="dfa61f86-18d4-44e1-a72b-c953fd59092c" providerId="ADAL" clId="{4F798014-2297-43BC-9D45-C8E3D7C41059}" dt="2024-12-09T15:21:00.714" v="1161" actId="478"/>
        <pc:sldMkLst>
          <pc:docMk/>
          <pc:sldMk cId="3831859378" sldId="308"/>
        </pc:sldMkLst>
        <pc:spChg chg="del">
          <ac:chgData name="Thomas, Gregg" userId="dfa61f86-18d4-44e1-a72b-c953fd59092c" providerId="ADAL" clId="{4F798014-2297-43BC-9D45-C8E3D7C41059}" dt="2024-12-09T14:52:18.588" v="743" actId="478"/>
          <ac:spMkLst>
            <pc:docMk/>
            <pc:sldMk cId="3831859378" sldId="308"/>
            <ac:spMk id="3" creationId="{4DF2F655-F369-9BB9-DE06-DCBD2ED08241}"/>
          </ac:spMkLst>
        </pc:spChg>
        <pc:spChg chg="del">
          <ac:chgData name="Thomas, Gregg" userId="dfa61f86-18d4-44e1-a72b-c953fd59092c" providerId="ADAL" clId="{4F798014-2297-43BC-9D45-C8E3D7C41059}" dt="2024-12-09T14:52:20.015" v="744" actId="478"/>
          <ac:spMkLst>
            <pc:docMk/>
            <pc:sldMk cId="3831859378" sldId="308"/>
            <ac:spMk id="7" creationId="{FB252D41-3790-C553-28FC-DA78CD05560A}"/>
          </ac:spMkLst>
        </pc:spChg>
        <pc:picChg chg="del">
          <ac:chgData name="Thomas, Gregg" userId="dfa61f86-18d4-44e1-a72b-c953fd59092c" providerId="ADAL" clId="{4F798014-2297-43BC-9D45-C8E3D7C41059}" dt="2024-12-09T15:21:00.714" v="1161" actId="478"/>
          <ac:picMkLst>
            <pc:docMk/>
            <pc:sldMk cId="3831859378" sldId="308"/>
            <ac:picMk id="8" creationId="{C039CD93-C85B-97FF-6F5A-EC3CA66E1B3F}"/>
          </ac:picMkLst>
        </pc:picChg>
      </pc:sldChg>
      <pc:sldChg chg="delSp modSp add mod">
        <pc:chgData name="Thomas, Gregg" userId="dfa61f86-18d4-44e1-a72b-c953fd59092c" providerId="ADAL" clId="{4F798014-2297-43BC-9D45-C8E3D7C41059}" dt="2024-12-09T15:21:10.028" v="1164" actId="478"/>
        <pc:sldMkLst>
          <pc:docMk/>
          <pc:sldMk cId="631921751" sldId="309"/>
        </pc:sldMkLst>
        <pc:spChg chg="mod">
          <ac:chgData name="Thomas, Gregg" userId="dfa61f86-18d4-44e1-a72b-c953fd59092c" providerId="ADAL" clId="{4F798014-2297-43BC-9D45-C8E3D7C41059}" dt="2024-12-09T14:52:25.641" v="745" actId="14100"/>
          <ac:spMkLst>
            <pc:docMk/>
            <pc:sldMk cId="631921751" sldId="309"/>
            <ac:spMk id="3" creationId="{956059A6-5A0C-959F-6B90-7F94A56ADF27}"/>
          </ac:spMkLst>
        </pc:spChg>
        <pc:spChg chg="del">
          <ac:chgData name="Thomas, Gregg" userId="dfa61f86-18d4-44e1-a72b-c953fd59092c" providerId="ADAL" clId="{4F798014-2297-43BC-9D45-C8E3D7C41059}" dt="2024-12-09T15:21:10.028" v="1164" actId="478"/>
          <ac:spMkLst>
            <pc:docMk/>
            <pc:sldMk cId="631921751" sldId="309"/>
            <ac:spMk id="7" creationId="{8C64FCCF-0167-F6FA-DC80-339948BE2962}"/>
          </ac:spMkLst>
        </pc:spChg>
        <pc:picChg chg="del">
          <ac:chgData name="Thomas, Gregg" userId="dfa61f86-18d4-44e1-a72b-c953fd59092c" providerId="ADAL" clId="{4F798014-2297-43BC-9D45-C8E3D7C41059}" dt="2024-12-09T15:20:58.927" v="1160" actId="478"/>
          <ac:picMkLst>
            <pc:docMk/>
            <pc:sldMk cId="631921751" sldId="309"/>
            <ac:picMk id="8" creationId="{262AFDC9-DCF3-4FBB-0688-5A41FD4C24F8}"/>
          </ac:picMkLst>
        </pc:picChg>
      </pc:sldChg>
      <pc:sldChg chg="modSp add mod">
        <pc:chgData name="Thomas, Gregg" userId="dfa61f86-18d4-44e1-a72b-c953fd59092c" providerId="ADAL" clId="{4F798014-2297-43BC-9D45-C8E3D7C41059}" dt="2024-12-09T15:03:58.327" v="940" actId="20577"/>
        <pc:sldMkLst>
          <pc:docMk/>
          <pc:sldMk cId="3636972758" sldId="310"/>
        </pc:sldMkLst>
        <pc:spChg chg="mod">
          <ac:chgData name="Thomas, Gregg" userId="dfa61f86-18d4-44e1-a72b-c953fd59092c" providerId="ADAL" clId="{4F798014-2297-43BC-9D45-C8E3D7C41059}" dt="2024-12-09T15:03:38.633" v="928" actId="20577"/>
          <ac:spMkLst>
            <pc:docMk/>
            <pc:sldMk cId="3636972758" sldId="310"/>
            <ac:spMk id="3" creationId="{6E931D51-D89D-8B01-B021-E66A243185C5}"/>
          </ac:spMkLst>
        </pc:spChg>
        <pc:spChg chg="mod">
          <ac:chgData name="Thomas, Gregg" userId="dfa61f86-18d4-44e1-a72b-c953fd59092c" providerId="ADAL" clId="{4F798014-2297-43BC-9D45-C8E3D7C41059}" dt="2024-12-09T15:03:58.327" v="940" actId="20577"/>
          <ac:spMkLst>
            <pc:docMk/>
            <pc:sldMk cId="3636972758" sldId="310"/>
            <ac:spMk id="4" creationId="{46FA67A5-5863-B558-0986-1FD9ECBE70D4}"/>
          </ac:spMkLst>
        </pc:spChg>
        <pc:spChg chg="mod">
          <ac:chgData name="Thomas, Gregg" userId="dfa61f86-18d4-44e1-a72b-c953fd59092c" providerId="ADAL" clId="{4F798014-2297-43BC-9D45-C8E3D7C41059}" dt="2024-12-09T15:03:42.979" v="929" actId="21"/>
          <ac:spMkLst>
            <pc:docMk/>
            <pc:sldMk cId="3636972758" sldId="310"/>
            <ac:spMk id="7" creationId="{26B961DB-C9B7-C471-F141-89EADDCEBCF9}"/>
          </ac:spMkLst>
        </pc:spChg>
      </pc:sldChg>
      <pc:sldChg chg="addSp delSp modSp add mod">
        <pc:chgData name="Thomas, Gregg" userId="dfa61f86-18d4-44e1-a72b-c953fd59092c" providerId="ADAL" clId="{4F798014-2297-43BC-9D45-C8E3D7C41059}" dt="2024-12-09T15:05:18.878" v="1076" actId="14100"/>
        <pc:sldMkLst>
          <pc:docMk/>
          <pc:sldMk cId="1477994037" sldId="311"/>
        </pc:sldMkLst>
        <pc:spChg chg="add mod">
          <ac:chgData name="Thomas, Gregg" userId="dfa61f86-18d4-44e1-a72b-c953fd59092c" providerId="ADAL" clId="{4F798014-2297-43BC-9D45-C8E3D7C41059}" dt="2024-12-09T15:05:07.529" v="1072" actId="20577"/>
          <ac:spMkLst>
            <pc:docMk/>
            <pc:sldMk cId="1477994037" sldId="311"/>
            <ac:spMk id="6" creationId="{309DE544-C59F-4397-4C54-0A2294A883D3}"/>
          </ac:spMkLst>
        </pc:spChg>
        <pc:spChg chg="del mod">
          <ac:chgData name="Thomas, Gregg" userId="dfa61f86-18d4-44e1-a72b-c953fd59092c" providerId="ADAL" clId="{4F798014-2297-43BC-9D45-C8E3D7C41059}" dt="2024-12-09T15:05:11.694" v="1074" actId="478"/>
          <ac:spMkLst>
            <pc:docMk/>
            <pc:sldMk cId="1477994037" sldId="311"/>
            <ac:spMk id="7" creationId="{3BECD819-41F3-E545-C46A-B4BCC82992FE}"/>
          </ac:spMkLst>
        </pc:spChg>
        <pc:spChg chg="add mod">
          <ac:chgData name="Thomas, Gregg" userId="dfa61f86-18d4-44e1-a72b-c953fd59092c" providerId="ADAL" clId="{4F798014-2297-43BC-9D45-C8E3D7C41059}" dt="2024-12-09T15:05:18.878" v="1076" actId="14100"/>
          <ac:spMkLst>
            <pc:docMk/>
            <pc:sldMk cId="1477994037" sldId="311"/>
            <ac:spMk id="8" creationId="{9532D591-BBAD-FD15-4B26-4F2A8AA0B5DB}"/>
          </ac:spMkLst>
        </pc:spChg>
      </pc:sldChg>
      <pc:sldChg chg="addSp delSp modSp add mod">
        <pc:chgData name="Thomas, Gregg" userId="dfa61f86-18d4-44e1-a72b-c953fd59092c" providerId="ADAL" clId="{4F798014-2297-43BC-9D45-C8E3D7C41059}" dt="2024-12-09T15:15:29.073" v="1145" actId="1076"/>
        <pc:sldMkLst>
          <pc:docMk/>
          <pc:sldMk cId="3894786086" sldId="312"/>
        </pc:sldMkLst>
        <pc:spChg chg="mod">
          <ac:chgData name="Thomas, Gregg" userId="dfa61f86-18d4-44e1-a72b-c953fd59092c" providerId="ADAL" clId="{4F798014-2297-43BC-9D45-C8E3D7C41059}" dt="2024-12-09T15:15:01.001" v="1139" actId="20577"/>
          <ac:spMkLst>
            <pc:docMk/>
            <pc:sldMk cId="3894786086" sldId="312"/>
            <ac:spMk id="2" creationId="{9A3D5471-EAA3-276F-33C8-3A86B9C7F959}"/>
          </ac:spMkLst>
        </pc:spChg>
        <pc:picChg chg="add mod">
          <ac:chgData name="Thomas, Gregg" userId="dfa61f86-18d4-44e1-a72b-c953fd59092c" providerId="ADAL" clId="{4F798014-2297-43BC-9D45-C8E3D7C41059}" dt="2024-12-09T15:15:29.073" v="1145" actId="1076"/>
          <ac:picMkLst>
            <pc:docMk/>
            <pc:sldMk cId="3894786086" sldId="312"/>
            <ac:picMk id="3" creationId="{239BFC3E-DCD7-8420-8311-2C86235BA3B6}"/>
          </ac:picMkLst>
        </pc:picChg>
        <pc:picChg chg="del">
          <ac:chgData name="Thomas, Gregg" userId="dfa61f86-18d4-44e1-a72b-c953fd59092c" providerId="ADAL" clId="{4F798014-2297-43BC-9D45-C8E3D7C41059}" dt="2024-12-09T15:15:04.068" v="1140" actId="478"/>
          <ac:picMkLst>
            <pc:docMk/>
            <pc:sldMk cId="3894786086" sldId="312"/>
            <ac:picMk id="4" creationId="{1F7A5F88-7D3E-58A9-2EB2-E727801ED6DB}"/>
          </ac:picMkLst>
        </pc:picChg>
      </pc:sldChg>
      <pc:sldChg chg="delSp modSp add mod">
        <pc:chgData name="Thomas, Gregg" userId="dfa61f86-18d4-44e1-a72b-c953fd59092c" providerId="ADAL" clId="{4F798014-2297-43BC-9D45-C8E3D7C41059}" dt="2024-12-09T15:21:23.927" v="1166" actId="14100"/>
        <pc:sldMkLst>
          <pc:docMk/>
          <pc:sldMk cId="3619263239" sldId="313"/>
        </pc:sldMkLst>
        <pc:spChg chg="mod">
          <ac:chgData name="Thomas, Gregg" userId="dfa61f86-18d4-44e1-a72b-c953fd59092c" providerId="ADAL" clId="{4F798014-2297-43BC-9D45-C8E3D7C41059}" dt="2024-12-09T15:20:26.870" v="1151"/>
          <ac:spMkLst>
            <pc:docMk/>
            <pc:sldMk cId="3619263239" sldId="313"/>
            <ac:spMk id="2" creationId="{9BDD963B-29D9-87E2-E39D-2265A7E3F72B}"/>
          </ac:spMkLst>
        </pc:spChg>
        <pc:spChg chg="mod">
          <ac:chgData name="Thomas, Gregg" userId="dfa61f86-18d4-44e1-a72b-c953fd59092c" providerId="ADAL" clId="{4F798014-2297-43BC-9D45-C8E3D7C41059}" dt="2024-12-09T15:21:23.927" v="1166" actId="14100"/>
          <ac:spMkLst>
            <pc:docMk/>
            <pc:sldMk cId="3619263239" sldId="313"/>
            <ac:spMk id="3" creationId="{BBA976F9-21D6-342E-D420-8C1FBADC3C4A}"/>
          </ac:spMkLst>
        </pc:spChg>
        <pc:spChg chg="del">
          <ac:chgData name="Thomas, Gregg" userId="dfa61f86-18d4-44e1-a72b-c953fd59092c" providerId="ADAL" clId="{4F798014-2297-43BC-9D45-C8E3D7C41059}" dt="2024-12-09T15:21:08.254" v="1163" actId="478"/>
          <ac:spMkLst>
            <pc:docMk/>
            <pc:sldMk cId="3619263239" sldId="313"/>
            <ac:spMk id="7" creationId="{985B2677-DDBE-53B8-9A79-DBE3BCADCD0C}"/>
          </ac:spMkLst>
        </pc:spChg>
        <pc:picChg chg="mod">
          <ac:chgData name="Thomas, Gregg" userId="dfa61f86-18d4-44e1-a72b-c953fd59092c" providerId="ADAL" clId="{4F798014-2297-43BC-9D45-C8E3D7C41059}" dt="2024-12-09T15:21:23.927" v="1166" actId="14100"/>
          <ac:picMkLst>
            <pc:docMk/>
            <pc:sldMk cId="3619263239" sldId="313"/>
            <ac:picMk id="4" creationId="{04832C5D-5520-F885-5CEC-AF20CF129919}"/>
          </ac:picMkLst>
        </pc:picChg>
        <pc:picChg chg="del">
          <ac:chgData name="Thomas, Gregg" userId="dfa61f86-18d4-44e1-a72b-c953fd59092c" providerId="ADAL" clId="{4F798014-2297-43BC-9D45-C8E3D7C41059}" dt="2024-12-09T15:20:56.810" v="1159" actId="478"/>
          <ac:picMkLst>
            <pc:docMk/>
            <pc:sldMk cId="3619263239" sldId="313"/>
            <ac:picMk id="8" creationId="{17B7E6A0-9D60-9A81-627F-D019D75DB933}"/>
          </ac:picMkLst>
        </pc:picChg>
      </pc:sldChg>
      <pc:sldChg chg="delSp modSp add mod">
        <pc:chgData name="Thomas, Gregg" userId="dfa61f86-18d4-44e1-a72b-c953fd59092c" providerId="ADAL" clId="{4F798014-2297-43BC-9D45-C8E3D7C41059}" dt="2024-12-09T15:21:06.541" v="1162" actId="478"/>
        <pc:sldMkLst>
          <pc:docMk/>
          <pc:sldMk cId="1836418565" sldId="314"/>
        </pc:sldMkLst>
        <pc:spChg chg="mod">
          <ac:chgData name="Thomas, Gregg" userId="dfa61f86-18d4-44e1-a72b-c953fd59092c" providerId="ADAL" clId="{4F798014-2297-43BC-9D45-C8E3D7C41059}" dt="2024-12-09T15:20:53.743" v="1157"/>
          <ac:spMkLst>
            <pc:docMk/>
            <pc:sldMk cId="1836418565" sldId="314"/>
            <ac:spMk id="2" creationId="{6D770217-1A1F-51E4-E40C-BB4595A5D1CF}"/>
          </ac:spMkLst>
        </pc:spChg>
        <pc:spChg chg="mod">
          <ac:chgData name="Thomas, Gregg" userId="dfa61f86-18d4-44e1-a72b-c953fd59092c" providerId="ADAL" clId="{4F798014-2297-43BC-9D45-C8E3D7C41059}" dt="2024-12-09T15:20:46.029" v="1156" actId="14100"/>
          <ac:spMkLst>
            <pc:docMk/>
            <pc:sldMk cId="1836418565" sldId="314"/>
            <ac:spMk id="3" creationId="{F71C98D9-BFDC-4667-FBDE-F416E20E05AD}"/>
          </ac:spMkLst>
        </pc:spChg>
        <pc:spChg chg="del">
          <ac:chgData name="Thomas, Gregg" userId="dfa61f86-18d4-44e1-a72b-c953fd59092c" providerId="ADAL" clId="{4F798014-2297-43BC-9D45-C8E3D7C41059}" dt="2024-12-09T15:21:06.541" v="1162" actId="478"/>
          <ac:spMkLst>
            <pc:docMk/>
            <pc:sldMk cId="1836418565" sldId="314"/>
            <ac:spMk id="7" creationId="{D6B90E7D-21FA-5B97-8E92-6F50905A5B6C}"/>
          </ac:spMkLst>
        </pc:spChg>
        <pc:picChg chg="del">
          <ac:chgData name="Thomas, Gregg" userId="dfa61f86-18d4-44e1-a72b-c953fd59092c" providerId="ADAL" clId="{4F798014-2297-43BC-9D45-C8E3D7C41059}" dt="2024-12-09T15:20:55.129" v="1158" actId="478"/>
          <ac:picMkLst>
            <pc:docMk/>
            <pc:sldMk cId="1836418565" sldId="314"/>
            <ac:picMk id="8" creationId="{9ABD7446-3E90-328B-E585-6DFC701EFC27}"/>
          </ac:picMkLst>
        </pc:picChg>
      </pc:sldChg>
      <pc:sldChg chg="modSp add mod">
        <pc:chgData name="Thomas, Gregg" userId="dfa61f86-18d4-44e1-a72b-c953fd59092c" providerId="ADAL" clId="{4F798014-2297-43BC-9D45-C8E3D7C41059}" dt="2024-12-09T15:21:50.477" v="1222" actId="20577"/>
        <pc:sldMkLst>
          <pc:docMk/>
          <pc:sldMk cId="4262202609" sldId="315"/>
        </pc:sldMkLst>
        <pc:spChg chg="mod">
          <ac:chgData name="Thomas, Gregg" userId="dfa61f86-18d4-44e1-a72b-c953fd59092c" providerId="ADAL" clId="{4F798014-2297-43BC-9D45-C8E3D7C41059}" dt="2024-12-09T15:21:50.477" v="1222" actId="20577"/>
          <ac:spMkLst>
            <pc:docMk/>
            <pc:sldMk cId="4262202609" sldId="315"/>
            <ac:spMk id="2" creationId="{15D7F0C7-0B61-0264-8666-3C5D6BD0CCCE}"/>
          </ac:spMkLst>
        </pc:spChg>
        <pc:spChg chg="mod">
          <ac:chgData name="Thomas, Gregg" userId="dfa61f86-18d4-44e1-a72b-c953fd59092c" providerId="ADAL" clId="{4F798014-2297-43BC-9D45-C8E3D7C41059}" dt="2024-12-09T15:21:39.684" v="1169" actId="14100"/>
          <ac:spMkLst>
            <pc:docMk/>
            <pc:sldMk cId="4262202609" sldId="315"/>
            <ac:spMk id="3" creationId="{8BD3D6B8-D3FB-5DA3-8AC1-A4173C748E7D}"/>
          </ac:spMkLst>
        </pc:spChg>
      </pc:sldChg>
      <pc:sldChg chg="addSp delSp modSp add mod">
        <pc:chgData name="Thomas, Gregg" userId="dfa61f86-18d4-44e1-a72b-c953fd59092c" providerId="ADAL" clId="{4F798014-2297-43BC-9D45-C8E3D7C41059}" dt="2024-12-09T15:22:24.513" v="1230" actId="1076"/>
        <pc:sldMkLst>
          <pc:docMk/>
          <pc:sldMk cId="4154069737" sldId="316"/>
        </pc:sldMkLst>
        <pc:spChg chg="del">
          <ac:chgData name="Thomas, Gregg" userId="dfa61f86-18d4-44e1-a72b-c953fd59092c" providerId="ADAL" clId="{4F798014-2297-43BC-9D45-C8E3D7C41059}" dt="2024-12-09T15:21:56.908" v="1225" actId="478"/>
          <ac:spMkLst>
            <pc:docMk/>
            <pc:sldMk cId="4154069737" sldId="316"/>
            <ac:spMk id="3" creationId="{C6F75636-3DF6-CAF0-7C3D-8F99F7150B22}"/>
          </ac:spMkLst>
        </pc:spChg>
        <pc:picChg chg="del">
          <ac:chgData name="Thomas, Gregg" userId="dfa61f86-18d4-44e1-a72b-c953fd59092c" providerId="ADAL" clId="{4F798014-2297-43BC-9D45-C8E3D7C41059}" dt="2024-12-09T15:21:56.005" v="1224" actId="478"/>
          <ac:picMkLst>
            <pc:docMk/>
            <pc:sldMk cId="4154069737" sldId="316"/>
            <ac:picMk id="4" creationId="{54AC97B0-2927-E52B-702A-963F033C95C1}"/>
          </ac:picMkLst>
        </pc:picChg>
        <pc:picChg chg="add mod">
          <ac:chgData name="Thomas, Gregg" userId="dfa61f86-18d4-44e1-a72b-c953fd59092c" providerId="ADAL" clId="{4F798014-2297-43BC-9D45-C8E3D7C41059}" dt="2024-12-09T15:22:24.513" v="1230" actId="1076"/>
          <ac:picMkLst>
            <pc:docMk/>
            <pc:sldMk cId="4154069737" sldId="316"/>
            <ac:picMk id="5" creationId="{8453E014-849B-9596-FC50-D8A80845A04F}"/>
          </ac:picMkLst>
        </pc:picChg>
      </pc:sldChg>
      <pc:sldChg chg="addSp modSp add mod">
        <pc:chgData name="Thomas, Gregg" userId="dfa61f86-18d4-44e1-a72b-c953fd59092c" providerId="ADAL" clId="{4F798014-2297-43BC-9D45-C8E3D7C41059}" dt="2024-12-09T21:12:34.208" v="1669" actId="20577"/>
        <pc:sldMkLst>
          <pc:docMk/>
          <pc:sldMk cId="1021361566" sldId="317"/>
        </pc:sldMkLst>
        <pc:spChg chg="add mod">
          <ac:chgData name="Thomas, Gregg" userId="dfa61f86-18d4-44e1-a72b-c953fd59092c" providerId="ADAL" clId="{4F798014-2297-43BC-9D45-C8E3D7C41059}" dt="2024-12-09T15:24:48.964" v="1249" actId="1076"/>
          <ac:spMkLst>
            <pc:docMk/>
            <pc:sldMk cId="1021361566" sldId="317"/>
            <ac:spMk id="7" creationId="{31B4618D-BFA6-E4D1-D245-A35AACC47A35}"/>
          </ac:spMkLst>
        </pc:spChg>
        <pc:spChg chg="add mod">
          <ac:chgData name="Thomas, Gregg" userId="dfa61f86-18d4-44e1-a72b-c953fd59092c" providerId="ADAL" clId="{4F798014-2297-43BC-9D45-C8E3D7C41059}" dt="2024-12-09T21:12:34.208" v="1669" actId="20577"/>
          <ac:spMkLst>
            <pc:docMk/>
            <pc:sldMk cId="1021361566" sldId="317"/>
            <ac:spMk id="8" creationId="{FFC508C8-B366-FD67-FE07-98D21A7C2AE3}"/>
          </ac:spMkLst>
        </pc:spChg>
        <pc:picChg chg="add mod">
          <ac:chgData name="Thomas, Gregg" userId="dfa61f86-18d4-44e1-a72b-c953fd59092c" providerId="ADAL" clId="{4F798014-2297-43BC-9D45-C8E3D7C41059}" dt="2024-12-09T15:25:03.145" v="1251" actId="1076"/>
          <ac:picMkLst>
            <pc:docMk/>
            <pc:sldMk cId="1021361566" sldId="317"/>
            <ac:picMk id="4" creationId="{1298FEAF-FB37-60A0-C818-F5BA504803B2}"/>
          </ac:picMkLst>
        </pc:picChg>
      </pc:sldChg>
      <pc:sldChg chg="modSp add mod">
        <pc:chgData name="Thomas, Gregg" userId="dfa61f86-18d4-44e1-a72b-c953fd59092c" providerId="ADAL" clId="{4F798014-2297-43BC-9D45-C8E3D7C41059}" dt="2024-12-09T15:28:04.173" v="1352" actId="20577"/>
        <pc:sldMkLst>
          <pc:docMk/>
          <pc:sldMk cId="2910062897" sldId="318"/>
        </pc:sldMkLst>
        <pc:spChg chg="mod">
          <ac:chgData name="Thomas, Gregg" userId="dfa61f86-18d4-44e1-a72b-c953fd59092c" providerId="ADAL" clId="{4F798014-2297-43BC-9D45-C8E3D7C41059}" dt="2024-12-09T15:28:04.173" v="1352" actId="20577"/>
          <ac:spMkLst>
            <pc:docMk/>
            <pc:sldMk cId="2910062897" sldId="318"/>
            <ac:spMk id="2" creationId="{E900C354-C8B6-6982-67C8-DE3A0E7A5163}"/>
          </ac:spMkLst>
        </pc:spChg>
        <pc:spChg chg="mod">
          <ac:chgData name="Thomas, Gregg" userId="dfa61f86-18d4-44e1-a72b-c953fd59092c" providerId="ADAL" clId="{4F798014-2297-43BC-9D45-C8E3D7C41059}" dt="2024-12-09T15:27:50.713" v="1283" actId="1076"/>
          <ac:spMkLst>
            <pc:docMk/>
            <pc:sldMk cId="2910062897" sldId="318"/>
            <ac:spMk id="3" creationId="{8B2AFF17-BE02-96F2-9BAF-415C1BBBBD6A}"/>
          </ac:spMkLst>
        </pc:spChg>
      </pc:sldChg>
      <pc:sldChg chg="addSp delSp modSp add mod">
        <pc:chgData name="Thomas, Gregg" userId="dfa61f86-18d4-44e1-a72b-c953fd59092c" providerId="ADAL" clId="{4F798014-2297-43BC-9D45-C8E3D7C41059}" dt="2024-12-09T15:35:33.358" v="1399" actId="1076"/>
        <pc:sldMkLst>
          <pc:docMk/>
          <pc:sldMk cId="2950093771" sldId="319"/>
        </pc:sldMkLst>
        <pc:spChg chg="add del mod">
          <ac:chgData name="Thomas, Gregg" userId="dfa61f86-18d4-44e1-a72b-c953fd59092c" providerId="ADAL" clId="{4F798014-2297-43BC-9D45-C8E3D7C41059}" dt="2024-12-09T15:35:17.076" v="1395" actId="478"/>
          <ac:spMkLst>
            <pc:docMk/>
            <pc:sldMk cId="2950093771" sldId="319"/>
            <ac:spMk id="6" creationId="{8A2E9CB1-0F46-3886-0841-0DC2A2E70078}"/>
          </ac:spMkLst>
        </pc:spChg>
        <pc:spChg chg="add mod">
          <ac:chgData name="Thomas, Gregg" userId="dfa61f86-18d4-44e1-a72b-c953fd59092c" providerId="ADAL" clId="{4F798014-2297-43BC-9D45-C8E3D7C41059}" dt="2024-12-09T15:35:33.358" v="1399" actId="1076"/>
          <ac:spMkLst>
            <pc:docMk/>
            <pc:sldMk cId="2950093771" sldId="319"/>
            <ac:spMk id="7" creationId="{8C5CC742-809E-4C25-D88F-C28CD654DCB6}"/>
          </ac:spMkLst>
        </pc:spChg>
      </pc:sldChg>
      <pc:sldChg chg="delSp add mod">
        <pc:chgData name="Thomas, Gregg" userId="dfa61f86-18d4-44e1-a72b-c953fd59092c" providerId="ADAL" clId="{4F798014-2297-43BC-9D45-C8E3D7C41059}" dt="2024-12-09T15:39:51.093" v="1467" actId="478"/>
        <pc:sldMkLst>
          <pc:docMk/>
          <pc:sldMk cId="783669770" sldId="320"/>
        </pc:sldMkLst>
        <pc:spChg chg="del">
          <ac:chgData name="Thomas, Gregg" userId="dfa61f86-18d4-44e1-a72b-c953fd59092c" providerId="ADAL" clId="{4F798014-2297-43BC-9D45-C8E3D7C41059}" dt="2024-12-09T15:39:51.093" v="1467" actId="478"/>
          <ac:spMkLst>
            <pc:docMk/>
            <pc:sldMk cId="783669770" sldId="320"/>
            <ac:spMk id="6" creationId="{B69BD84D-2E33-5229-FB75-712420B7F178}"/>
          </ac:spMkLst>
        </pc:spChg>
      </pc:sldChg>
      <pc:sldChg chg="addSp modSp add mod">
        <pc:chgData name="Thomas, Gregg" userId="dfa61f86-18d4-44e1-a72b-c953fd59092c" providerId="ADAL" clId="{4F798014-2297-43BC-9D45-C8E3D7C41059}" dt="2024-12-09T15:40:37.809" v="1491" actId="1076"/>
        <pc:sldMkLst>
          <pc:docMk/>
          <pc:sldMk cId="2872562000" sldId="321"/>
        </pc:sldMkLst>
        <pc:spChg chg="mod">
          <ac:chgData name="Thomas, Gregg" userId="dfa61f86-18d4-44e1-a72b-c953fd59092c" providerId="ADAL" clId="{4F798014-2297-43BC-9D45-C8E3D7C41059}" dt="2024-12-09T15:40:26.606" v="1489" actId="20577"/>
          <ac:spMkLst>
            <pc:docMk/>
            <pc:sldMk cId="2872562000" sldId="321"/>
            <ac:spMk id="2" creationId="{92FA304F-B4C6-1266-DEC8-3BF6C233820C}"/>
          </ac:spMkLst>
        </pc:spChg>
        <pc:spChg chg="add mod">
          <ac:chgData name="Thomas, Gregg" userId="dfa61f86-18d4-44e1-a72b-c953fd59092c" providerId="ADAL" clId="{4F798014-2297-43BC-9D45-C8E3D7C41059}" dt="2024-12-09T15:40:37.809" v="1491" actId="1076"/>
          <ac:spMkLst>
            <pc:docMk/>
            <pc:sldMk cId="2872562000" sldId="321"/>
            <ac:spMk id="4" creationId="{4AAC4209-765D-13A4-DD40-8FA839BBC577}"/>
          </ac:spMkLst>
        </pc:spChg>
      </pc:sldChg>
      <pc:sldChg chg="modSp add mod">
        <pc:chgData name="Thomas, Gregg" userId="dfa61f86-18d4-44e1-a72b-c953fd59092c" providerId="ADAL" clId="{4F798014-2297-43BC-9D45-C8E3D7C41059}" dt="2024-12-09T21:07:47.244" v="1564" actId="20577"/>
        <pc:sldMkLst>
          <pc:docMk/>
          <pc:sldMk cId="2432726667" sldId="322"/>
        </pc:sldMkLst>
        <pc:spChg chg="mod">
          <ac:chgData name="Thomas, Gregg" userId="dfa61f86-18d4-44e1-a72b-c953fd59092c" providerId="ADAL" clId="{4F798014-2297-43BC-9D45-C8E3D7C41059}" dt="2024-12-09T21:07:47.244" v="1564" actId="20577"/>
          <ac:spMkLst>
            <pc:docMk/>
            <pc:sldMk cId="2432726667" sldId="322"/>
            <ac:spMk id="2" creationId="{41ADD314-303F-307A-66F5-4F97198F26FC}"/>
          </ac:spMkLst>
        </pc:spChg>
        <pc:spChg chg="mod">
          <ac:chgData name="Thomas, Gregg" userId="dfa61f86-18d4-44e1-a72b-c953fd59092c" providerId="ADAL" clId="{4F798014-2297-43BC-9D45-C8E3D7C41059}" dt="2024-12-09T21:07:38.439" v="1530" actId="1038"/>
          <ac:spMkLst>
            <pc:docMk/>
            <pc:sldMk cId="2432726667" sldId="322"/>
            <ac:spMk id="3" creationId="{FB011F47-E0B4-7B44-630B-F2D964580627}"/>
          </ac:spMkLst>
        </pc:spChg>
      </pc:sldChg>
      <pc:sldChg chg="addSp delSp modSp add mod modNotesTx">
        <pc:chgData name="Thomas, Gregg" userId="dfa61f86-18d4-44e1-a72b-c953fd59092c" providerId="ADAL" clId="{4F798014-2297-43BC-9D45-C8E3D7C41059}" dt="2024-12-09T21:11:26.178" v="1574"/>
        <pc:sldMkLst>
          <pc:docMk/>
          <pc:sldMk cId="543946376" sldId="323"/>
        </pc:sldMkLst>
        <pc:spChg chg="del">
          <ac:chgData name="Thomas, Gregg" userId="dfa61f86-18d4-44e1-a72b-c953fd59092c" providerId="ADAL" clId="{4F798014-2297-43BC-9D45-C8E3D7C41059}" dt="2024-12-09T21:07:54.739" v="1567" actId="478"/>
          <ac:spMkLst>
            <pc:docMk/>
            <pc:sldMk cId="543946376" sldId="323"/>
            <ac:spMk id="3" creationId="{A4471883-CC58-646E-0391-E06F8ABC152B}"/>
          </ac:spMkLst>
        </pc:spChg>
        <pc:picChg chg="del">
          <ac:chgData name="Thomas, Gregg" userId="dfa61f86-18d4-44e1-a72b-c953fd59092c" providerId="ADAL" clId="{4F798014-2297-43BC-9D45-C8E3D7C41059}" dt="2024-12-09T21:07:53.918" v="1566" actId="478"/>
          <ac:picMkLst>
            <pc:docMk/>
            <pc:sldMk cId="543946376" sldId="323"/>
            <ac:picMk id="4" creationId="{ACA40C37-4648-B47E-836A-A275BF79B67B}"/>
          </ac:picMkLst>
        </pc:picChg>
        <pc:picChg chg="add mod">
          <ac:chgData name="Thomas, Gregg" userId="dfa61f86-18d4-44e1-a72b-c953fd59092c" providerId="ADAL" clId="{4F798014-2297-43BC-9D45-C8E3D7C41059}" dt="2024-12-09T21:10:19.960" v="1573" actId="1076"/>
          <ac:picMkLst>
            <pc:docMk/>
            <pc:sldMk cId="543946376" sldId="323"/>
            <ac:picMk id="6" creationId="{6CCEFD01-FE7C-9EF3-B755-B49AB0CB7DA3}"/>
          </ac:picMkLst>
        </pc:picChg>
      </pc:sldChg>
    </pc:docChg>
  </pc:docChgLst>
  <pc:docChgLst>
    <pc:chgData name="Thomas, Gregg" userId="dfa61f86-18d4-44e1-a72b-c953fd59092c" providerId="ADAL" clId="{69E28B1A-0F76-4C21-A2BB-2905D80BB2D3}"/>
    <pc:docChg chg="undo redo custSel addSld delSld modSld sldOrd">
      <pc:chgData name="Thomas, Gregg" userId="dfa61f86-18d4-44e1-a72b-c953fd59092c" providerId="ADAL" clId="{69E28B1A-0F76-4C21-A2BB-2905D80BB2D3}" dt="2024-12-06T20:57:36.466" v="6495"/>
      <pc:docMkLst>
        <pc:docMk/>
      </pc:docMkLst>
      <pc:sldChg chg="addSp delSp modSp mod">
        <pc:chgData name="Thomas, Gregg" userId="dfa61f86-18d4-44e1-a72b-c953fd59092c" providerId="ADAL" clId="{69E28B1A-0F76-4C21-A2BB-2905D80BB2D3}" dt="2024-12-06T20:55:17.307" v="6488" actId="1076"/>
        <pc:sldMkLst>
          <pc:docMk/>
          <pc:sldMk cId="2553326892" sldId="256"/>
        </pc:sldMkLst>
        <pc:spChg chg="mod">
          <ac:chgData name="Thomas, Gregg" userId="dfa61f86-18d4-44e1-a72b-c953fd59092c" providerId="ADAL" clId="{69E28B1A-0F76-4C21-A2BB-2905D80BB2D3}" dt="2024-12-06T20:55:17.307" v="6488" actId="1076"/>
          <ac:spMkLst>
            <pc:docMk/>
            <pc:sldMk cId="2553326892" sldId="256"/>
            <ac:spMk id="2" creationId="{A4049145-8535-6BAE-F37E-0EC0EC9775FE}"/>
          </ac:spMkLst>
        </pc:spChg>
        <pc:spChg chg="add del mod">
          <ac:chgData name="Thomas, Gregg" userId="dfa61f86-18d4-44e1-a72b-c953fd59092c" providerId="ADAL" clId="{69E28B1A-0F76-4C21-A2BB-2905D80BB2D3}" dt="2024-12-06T20:55:17.307" v="6488" actId="1076"/>
          <ac:spMkLst>
            <pc:docMk/>
            <pc:sldMk cId="2553326892" sldId="256"/>
            <ac:spMk id="3" creationId="{4750FA49-73B8-5C2D-2350-087C48A692F2}"/>
          </ac:spMkLst>
        </pc:spChg>
        <pc:spChg chg="add">
          <ac:chgData name="Thomas, Gregg" userId="dfa61f86-18d4-44e1-a72b-c953fd59092c" providerId="ADAL" clId="{69E28B1A-0F76-4C21-A2BB-2905D80BB2D3}" dt="2024-12-06T14:46:25.429" v="0"/>
          <ac:spMkLst>
            <pc:docMk/>
            <pc:sldMk cId="2553326892" sldId="256"/>
            <ac:spMk id="4" creationId="{15C8961A-C385-E761-4657-5D9B446D1BA7}"/>
          </ac:spMkLst>
        </pc:spChg>
        <pc:spChg chg="add mod">
          <ac:chgData name="Thomas, Gregg" userId="dfa61f86-18d4-44e1-a72b-c953fd59092c" providerId="ADAL" clId="{69E28B1A-0F76-4C21-A2BB-2905D80BB2D3}" dt="2024-12-06T20:55:17.307" v="6488" actId="1076"/>
          <ac:spMkLst>
            <pc:docMk/>
            <pc:sldMk cId="2553326892" sldId="256"/>
            <ac:spMk id="5" creationId="{78A7D5C1-D0EA-FDE4-D77E-206C2BCBCE91}"/>
          </ac:spMkLst>
        </pc:spChg>
        <pc:spChg chg="add mod">
          <ac:chgData name="Thomas, Gregg" userId="dfa61f86-18d4-44e1-a72b-c953fd59092c" providerId="ADAL" clId="{69E28B1A-0F76-4C21-A2BB-2905D80BB2D3}" dt="2024-12-06T20:55:17.307" v="6488" actId="1076"/>
          <ac:spMkLst>
            <pc:docMk/>
            <pc:sldMk cId="2553326892" sldId="256"/>
            <ac:spMk id="7" creationId="{5B1DFD12-4D8C-FCC6-68E3-8BAE0663C1F4}"/>
          </ac:spMkLst>
        </pc:spChg>
        <pc:picChg chg="add mod">
          <ac:chgData name="Thomas, Gregg" userId="dfa61f86-18d4-44e1-a72b-c953fd59092c" providerId="ADAL" clId="{69E28B1A-0F76-4C21-A2BB-2905D80BB2D3}" dt="2024-12-06T20:55:17.307" v="6488" actId="1076"/>
          <ac:picMkLst>
            <pc:docMk/>
            <pc:sldMk cId="2553326892" sldId="256"/>
            <ac:picMk id="4" creationId="{AE90F00C-EAB4-AFB9-2272-9007C33066CA}"/>
          </ac:picMkLst>
        </pc:picChg>
        <pc:picChg chg="add mod">
          <ac:chgData name="Thomas, Gregg" userId="dfa61f86-18d4-44e1-a72b-c953fd59092c" providerId="ADAL" clId="{69E28B1A-0F76-4C21-A2BB-2905D80BB2D3}" dt="2024-12-06T20:55:17.307" v="6488" actId="1076"/>
          <ac:picMkLst>
            <pc:docMk/>
            <pc:sldMk cId="2553326892" sldId="256"/>
            <ac:picMk id="6" creationId="{9703E2C3-937B-7F39-4BA5-DE8ADA457026}"/>
          </ac:picMkLst>
        </pc:picChg>
      </pc:sldChg>
      <pc:sldChg chg="del">
        <pc:chgData name="Thomas, Gregg" userId="dfa61f86-18d4-44e1-a72b-c953fd59092c" providerId="ADAL" clId="{69E28B1A-0F76-4C21-A2BB-2905D80BB2D3}" dt="2024-12-06T15:22:37.765" v="1741" actId="47"/>
        <pc:sldMkLst>
          <pc:docMk/>
          <pc:sldMk cId="3792570416" sldId="257"/>
        </pc:sldMkLst>
      </pc:sldChg>
      <pc:sldChg chg="addSp delSp modSp mod">
        <pc:chgData name="Thomas, Gregg" userId="dfa61f86-18d4-44e1-a72b-c953fd59092c" providerId="ADAL" clId="{69E28B1A-0F76-4C21-A2BB-2905D80BB2D3}" dt="2024-12-06T17:12:37.834" v="4371" actId="6549"/>
        <pc:sldMkLst>
          <pc:docMk/>
          <pc:sldMk cId="1571396846" sldId="258"/>
        </pc:sldMkLst>
        <pc:spChg chg="del mod">
          <ac:chgData name="Thomas, Gregg" userId="dfa61f86-18d4-44e1-a72b-c953fd59092c" providerId="ADAL" clId="{69E28B1A-0F76-4C21-A2BB-2905D80BB2D3}" dt="2024-12-06T15:47:53.669" v="2151" actId="478"/>
          <ac:spMkLst>
            <pc:docMk/>
            <pc:sldMk cId="1571396846" sldId="258"/>
            <ac:spMk id="2" creationId="{A3EC5B92-AB29-D8DE-512B-68CAFE6B972F}"/>
          </ac:spMkLst>
        </pc:spChg>
        <pc:spChg chg="mod">
          <ac:chgData name="Thomas, Gregg" userId="dfa61f86-18d4-44e1-a72b-c953fd59092c" providerId="ADAL" clId="{69E28B1A-0F76-4C21-A2BB-2905D80BB2D3}" dt="2024-12-06T15:46:57.354" v="2049" actId="20577"/>
          <ac:spMkLst>
            <pc:docMk/>
            <pc:sldMk cId="1571396846" sldId="258"/>
            <ac:spMk id="3" creationId="{E746047F-A875-34F5-B79E-0165A011D77D}"/>
          </ac:spMkLst>
        </pc:spChg>
        <pc:spChg chg="add del mod">
          <ac:chgData name="Thomas, Gregg" userId="dfa61f86-18d4-44e1-a72b-c953fd59092c" providerId="ADAL" clId="{69E28B1A-0F76-4C21-A2BB-2905D80BB2D3}" dt="2024-12-06T15:35:23.943" v="1747" actId="478"/>
          <ac:spMkLst>
            <pc:docMk/>
            <pc:sldMk cId="1571396846" sldId="258"/>
            <ac:spMk id="4" creationId="{0FCEC7E3-5B62-A50E-9F02-7BF554DB892D}"/>
          </ac:spMkLst>
        </pc:spChg>
        <pc:spChg chg="add del mod">
          <ac:chgData name="Thomas, Gregg" userId="dfa61f86-18d4-44e1-a72b-c953fd59092c" providerId="ADAL" clId="{69E28B1A-0F76-4C21-A2BB-2905D80BB2D3}" dt="2024-12-06T15:47:56.387" v="2153" actId="478"/>
          <ac:spMkLst>
            <pc:docMk/>
            <pc:sldMk cId="1571396846" sldId="258"/>
            <ac:spMk id="8" creationId="{3C3E985D-764D-F7C7-2A0C-912755556F2F}"/>
          </ac:spMkLst>
        </pc:spChg>
        <pc:spChg chg="add mod">
          <ac:chgData name="Thomas, Gregg" userId="dfa61f86-18d4-44e1-a72b-c953fd59092c" providerId="ADAL" clId="{69E28B1A-0F76-4C21-A2BB-2905D80BB2D3}" dt="2024-12-06T16:49:24.938" v="3233" actId="207"/>
          <ac:spMkLst>
            <pc:docMk/>
            <pc:sldMk cId="1571396846" sldId="258"/>
            <ac:spMk id="9" creationId="{76A9C746-26DB-D274-9515-78B1E4A174F5}"/>
          </ac:spMkLst>
        </pc:spChg>
        <pc:graphicFrameChg chg="add mod modGraphic">
          <ac:chgData name="Thomas, Gregg" userId="dfa61f86-18d4-44e1-a72b-c953fd59092c" providerId="ADAL" clId="{69E28B1A-0F76-4C21-A2BB-2905D80BB2D3}" dt="2024-12-06T17:12:37.834" v="4371" actId="6549"/>
          <ac:graphicFrameMkLst>
            <pc:docMk/>
            <pc:sldMk cId="1571396846" sldId="258"/>
            <ac:graphicFrameMk id="6" creationId="{81ECE216-D1C0-5378-9E81-A14FF7AF6A2E}"/>
          </ac:graphicFrameMkLst>
        </pc:graphicFrameChg>
        <pc:picChg chg="add mod">
          <ac:chgData name="Thomas, Gregg" userId="dfa61f86-18d4-44e1-a72b-c953fd59092c" providerId="ADAL" clId="{69E28B1A-0F76-4C21-A2BB-2905D80BB2D3}" dt="2024-12-06T15:41:10.884" v="1789"/>
          <ac:picMkLst>
            <pc:docMk/>
            <pc:sldMk cId="1571396846" sldId="258"/>
            <ac:picMk id="5" creationId="{5C12CF45-B6A0-C25F-451F-407ECBB2AB36}"/>
          </ac:picMkLst>
        </pc:picChg>
      </pc:sldChg>
      <pc:sldChg chg="addSp modSp add mod">
        <pc:chgData name="Thomas, Gregg" userId="dfa61f86-18d4-44e1-a72b-c953fd59092c" providerId="ADAL" clId="{69E28B1A-0F76-4C21-A2BB-2905D80BB2D3}" dt="2024-12-06T19:38:16.313" v="4413" actId="20577"/>
        <pc:sldMkLst>
          <pc:docMk/>
          <pc:sldMk cId="3790961415" sldId="259"/>
        </pc:sldMkLst>
        <pc:spChg chg="mod">
          <ac:chgData name="Thomas, Gregg" userId="dfa61f86-18d4-44e1-a72b-c953fd59092c" providerId="ADAL" clId="{69E28B1A-0F76-4C21-A2BB-2905D80BB2D3}" dt="2024-12-06T19:38:16.313" v="4413" actId="20577"/>
          <ac:spMkLst>
            <pc:docMk/>
            <pc:sldMk cId="3790961415" sldId="259"/>
            <ac:spMk id="2" creationId="{4D60FE83-CFE0-6B47-AE2D-6E379B0BB516}"/>
          </ac:spMkLst>
        </pc:spChg>
        <pc:spChg chg="add mod">
          <ac:chgData name="Thomas, Gregg" userId="dfa61f86-18d4-44e1-a72b-c953fd59092c" providerId="ADAL" clId="{69E28B1A-0F76-4C21-A2BB-2905D80BB2D3}" dt="2024-12-06T14:47:01.395" v="5" actId="2085"/>
          <ac:spMkLst>
            <pc:docMk/>
            <pc:sldMk cId="3790961415" sldId="259"/>
            <ac:spMk id="3" creationId="{7B94A2E7-0673-A329-73FE-FB026A39CD59}"/>
          </ac:spMkLst>
        </pc:spChg>
        <pc:spChg chg="add mod">
          <ac:chgData name="Thomas, Gregg" userId="dfa61f86-18d4-44e1-a72b-c953fd59092c" providerId="ADAL" clId="{69E28B1A-0F76-4C21-A2BB-2905D80BB2D3}" dt="2024-12-06T14:47:08.124" v="8" actId="1076"/>
          <ac:spMkLst>
            <pc:docMk/>
            <pc:sldMk cId="3790961415" sldId="259"/>
            <ac:spMk id="5" creationId="{F77718A7-9FC8-0198-1DCE-465CE8E28BEE}"/>
          </ac:spMkLst>
        </pc:spChg>
        <pc:spChg chg="add mod">
          <ac:chgData name="Thomas, Gregg" userId="dfa61f86-18d4-44e1-a72b-c953fd59092c" providerId="ADAL" clId="{69E28B1A-0F76-4C21-A2BB-2905D80BB2D3}" dt="2024-12-06T14:47:25.587" v="13" actId="1076"/>
          <ac:spMkLst>
            <pc:docMk/>
            <pc:sldMk cId="3790961415" sldId="259"/>
            <ac:spMk id="6" creationId="{BA392F33-8446-A437-3BA4-861B5AFC7B38}"/>
          </ac:spMkLst>
        </pc:spChg>
        <pc:spChg chg="add mod">
          <ac:chgData name="Thomas, Gregg" userId="dfa61f86-18d4-44e1-a72b-c953fd59092c" providerId="ADAL" clId="{69E28B1A-0F76-4C21-A2BB-2905D80BB2D3}" dt="2024-12-06T14:47:32.592" v="18" actId="14100"/>
          <ac:spMkLst>
            <pc:docMk/>
            <pc:sldMk cId="3790961415" sldId="259"/>
            <ac:spMk id="7" creationId="{6305562D-9B8F-1657-A668-E68272526371}"/>
          </ac:spMkLst>
        </pc:spChg>
        <pc:spChg chg="add mod">
          <ac:chgData name="Thomas, Gregg" userId="dfa61f86-18d4-44e1-a72b-c953fd59092c" providerId="ADAL" clId="{69E28B1A-0F76-4C21-A2BB-2905D80BB2D3}" dt="2024-12-06T19:38:03.175" v="4388" actId="14100"/>
          <ac:spMkLst>
            <pc:docMk/>
            <pc:sldMk cId="3790961415" sldId="259"/>
            <ac:spMk id="8" creationId="{20C1F99B-EBDD-FB6F-DFDA-9222C0966B47}"/>
          </ac:spMkLst>
        </pc:spChg>
        <pc:spChg chg="add mod">
          <ac:chgData name="Thomas, Gregg" userId="dfa61f86-18d4-44e1-a72b-c953fd59092c" providerId="ADAL" clId="{69E28B1A-0F76-4C21-A2BB-2905D80BB2D3}" dt="2024-12-06T19:38:11.152" v="4403" actId="14100"/>
          <ac:spMkLst>
            <pc:docMk/>
            <pc:sldMk cId="3790961415" sldId="259"/>
            <ac:spMk id="9" creationId="{096C5AC4-3E46-D2D4-F55C-B5516AB7D669}"/>
          </ac:spMkLst>
        </pc:spChg>
        <pc:spChg chg="add mod">
          <ac:chgData name="Thomas, Gregg" userId="dfa61f86-18d4-44e1-a72b-c953fd59092c" providerId="ADAL" clId="{69E28B1A-0F76-4C21-A2BB-2905D80BB2D3}" dt="2024-12-06T14:49:25.867" v="68" actId="1076"/>
          <ac:spMkLst>
            <pc:docMk/>
            <pc:sldMk cId="3790961415" sldId="259"/>
            <ac:spMk id="10" creationId="{91D63625-3EB2-7D74-8880-24CBBD759F2F}"/>
          </ac:spMkLst>
        </pc:spChg>
        <pc:picChg chg="mod">
          <ac:chgData name="Thomas, Gregg" userId="dfa61f86-18d4-44e1-a72b-c953fd59092c" providerId="ADAL" clId="{69E28B1A-0F76-4C21-A2BB-2905D80BB2D3}" dt="2024-12-06T14:46:36.670" v="2" actId="1076"/>
          <ac:picMkLst>
            <pc:docMk/>
            <pc:sldMk cId="3790961415" sldId="259"/>
            <ac:picMk id="4" creationId="{C580EC1A-D19E-8FB8-4E9C-2E09C1677D0F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9:38:54.470" v="4451" actId="20577"/>
        <pc:sldMkLst>
          <pc:docMk/>
          <pc:sldMk cId="376586420" sldId="260"/>
        </pc:sldMkLst>
        <pc:spChg chg="mod">
          <ac:chgData name="Thomas, Gregg" userId="dfa61f86-18d4-44e1-a72b-c953fd59092c" providerId="ADAL" clId="{69E28B1A-0F76-4C21-A2BB-2905D80BB2D3}" dt="2024-12-06T19:38:54.470" v="4451" actId="20577"/>
          <ac:spMkLst>
            <pc:docMk/>
            <pc:sldMk cId="376586420" sldId="260"/>
            <ac:spMk id="2" creationId="{D2A0EE39-BDD6-EF49-0872-12621C1A3BB8}"/>
          </ac:spMkLst>
        </pc:spChg>
        <pc:spChg chg="del">
          <ac:chgData name="Thomas, Gregg" userId="dfa61f86-18d4-44e1-a72b-c953fd59092c" providerId="ADAL" clId="{69E28B1A-0F76-4C21-A2BB-2905D80BB2D3}" dt="2024-12-06T14:50:07.779" v="70" actId="478"/>
          <ac:spMkLst>
            <pc:docMk/>
            <pc:sldMk cId="376586420" sldId="260"/>
            <ac:spMk id="3" creationId="{6AF8C8F2-D70E-F306-87C6-78EB8BE60E1F}"/>
          </ac:spMkLst>
        </pc:spChg>
        <pc:spChg chg="add mod">
          <ac:chgData name="Thomas, Gregg" userId="dfa61f86-18d4-44e1-a72b-c953fd59092c" providerId="ADAL" clId="{69E28B1A-0F76-4C21-A2BB-2905D80BB2D3}" dt="2024-12-06T19:38:26.974" v="4417"/>
          <ac:spMkLst>
            <pc:docMk/>
            <pc:sldMk cId="376586420" sldId="260"/>
            <ac:spMk id="3" creationId="{822DCD0A-E478-8D64-DF0E-95DAFCBFCE23}"/>
          </ac:spMkLst>
        </pc:spChg>
        <pc:spChg chg="add mod">
          <ac:chgData name="Thomas, Gregg" userId="dfa61f86-18d4-44e1-a72b-c953fd59092c" providerId="ADAL" clId="{69E28B1A-0F76-4C21-A2BB-2905D80BB2D3}" dt="2024-12-06T19:38:26.974" v="4417"/>
          <ac:spMkLst>
            <pc:docMk/>
            <pc:sldMk cId="376586420" sldId="260"/>
            <ac:spMk id="5" creationId="{1D7FCBC8-89FC-BC32-B621-25A78703F81C}"/>
          </ac:spMkLst>
        </pc:spChg>
        <pc:spChg chg="del">
          <ac:chgData name="Thomas, Gregg" userId="dfa61f86-18d4-44e1-a72b-c953fd59092c" providerId="ADAL" clId="{69E28B1A-0F76-4C21-A2BB-2905D80BB2D3}" dt="2024-12-06T14:50:08.697" v="71" actId="478"/>
          <ac:spMkLst>
            <pc:docMk/>
            <pc:sldMk cId="376586420" sldId="260"/>
            <ac:spMk id="5" creationId="{DF49154A-5860-7807-6BF2-EB97A3ED8FE4}"/>
          </ac:spMkLst>
        </pc:spChg>
        <pc:spChg chg="del">
          <ac:chgData name="Thomas, Gregg" userId="dfa61f86-18d4-44e1-a72b-c953fd59092c" providerId="ADAL" clId="{69E28B1A-0F76-4C21-A2BB-2905D80BB2D3}" dt="2024-12-06T19:38:26.620" v="4416" actId="478"/>
          <ac:spMkLst>
            <pc:docMk/>
            <pc:sldMk cId="376586420" sldId="260"/>
            <ac:spMk id="8" creationId="{4213C9C0-6FA8-1551-C383-4F1740BAF236}"/>
          </ac:spMkLst>
        </pc:spChg>
        <pc:spChg chg="del">
          <ac:chgData name="Thomas, Gregg" userId="dfa61f86-18d4-44e1-a72b-c953fd59092c" providerId="ADAL" clId="{69E28B1A-0F76-4C21-A2BB-2905D80BB2D3}" dt="2024-12-06T19:38:26.620" v="4416" actId="478"/>
          <ac:spMkLst>
            <pc:docMk/>
            <pc:sldMk cId="376586420" sldId="260"/>
            <ac:spMk id="9" creationId="{2488AF04-53F6-93C7-A109-B6A674D2B808}"/>
          </ac:spMkLst>
        </pc:spChg>
        <pc:spChg chg="del">
          <ac:chgData name="Thomas, Gregg" userId="dfa61f86-18d4-44e1-a72b-c953fd59092c" providerId="ADAL" clId="{69E28B1A-0F76-4C21-A2BB-2905D80BB2D3}" dt="2024-12-06T14:50:12.325" v="72" actId="478"/>
          <ac:spMkLst>
            <pc:docMk/>
            <pc:sldMk cId="376586420" sldId="260"/>
            <ac:spMk id="10" creationId="{0745BFA8-17B2-0013-0854-093AA795A947}"/>
          </ac:spMkLst>
        </pc:spChg>
        <pc:spChg chg="add mod">
          <ac:chgData name="Thomas, Gregg" userId="dfa61f86-18d4-44e1-a72b-c953fd59092c" providerId="ADAL" clId="{69E28B1A-0F76-4C21-A2BB-2905D80BB2D3}" dt="2024-12-06T14:50:31.474" v="80" actId="14100"/>
          <ac:spMkLst>
            <pc:docMk/>
            <pc:sldMk cId="376586420" sldId="260"/>
            <ac:spMk id="11" creationId="{B492FACC-2A29-A65B-2E6A-9F6AB706F7D9}"/>
          </ac:spMkLst>
        </pc:spChg>
        <pc:spChg chg="add mod">
          <ac:chgData name="Thomas, Gregg" userId="dfa61f86-18d4-44e1-a72b-c953fd59092c" providerId="ADAL" clId="{69E28B1A-0F76-4C21-A2BB-2905D80BB2D3}" dt="2024-12-06T14:50:36.541" v="83" actId="14100"/>
          <ac:spMkLst>
            <pc:docMk/>
            <pc:sldMk cId="376586420" sldId="260"/>
            <ac:spMk id="12" creationId="{12E25B45-A601-57C7-7438-30526590DBF2}"/>
          </ac:spMkLst>
        </pc:spChg>
        <pc:spChg chg="add mod">
          <ac:chgData name="Thomas, Gregg" userId="dfa61f86-18d4-44e1-a72b-c953fd59092c" providerId="ADAL" clId="{69E28B1A-0F76-4C21-A2BB-2905D80BB2D3}" dt="2024-12-06T14:52:37.453" v="167" actId="115"/>
          <ac:spMkLst>
            <pc:docMk/>
            <pc:sldMk cId="376586420" sldId="260"/>
            <ac:spMk id="13" creationId="{582B167A-1036-0778-246E-106B3CE25A38}"/>
          </ac:spMkLst>
        </pc:spChg>
        <pc:spChg chg="add mod">
          <ac:chgData name="Thomas, Gregg" userId="dfa61f86-18d4-44e1-a72b-c953fd59092c" providerId="ADAL" clId="{69E28B1A-0F76-4C21-A2BB-2905D80BB2D3}" dt="2024-12-06T14:52:31.787" v="165" actId="1076"/>
          <ac:spMkLst>
            <pc:docMk/>
            <pc:sldMk cId="376586420" sldId="260"/>
            <ac:spMk id="14" creationId="{F2F35F2C-6F5E-CE5C-19E9-022E5E159A84}"/>
          </ac:spMkLst>
        </pc:spChg>
      </pc:sldChg>
      <pc:sldChg chg="addSp delSp modSp add mod">
        <pc:chgData name="Thomas, Gregg" userId="dfa61f86-18d4-44e1-a72b-c953fd59092c" providerId="ADAL" clId="{69E28B1A-0F76-4C21-A2BB-2905D80BB2D3}" dt="2024-12-06T19:38:49.958" v="4441" actId="20577"/>
        <pc:sldMkLst>
          <pc:docMk/>
          <pc:sldMk cId="2060630636" sldId="261"/>
        </pc:sldMkLst>
        <pc:spChg chg="mod">
          <ac:chgData name="Thomas, Gregg" userId="dfa61f86-18d4-44e1-a72b-c953fd59092c" providerId="ADAL" clId="{69E28B1A-0F76-4C21-A2BB-2905D80BB2D3}" dt="2024-12-06T19:38:49.958" v="4441" actId="20577"/>
          <ac:spMkLst>
            <pc:docMk/>
            <pc:sldMk cId="2060630636" sldId="261"/>
            <ac:spMk id="2" creationId="{8AB7A23F-62D7-2166-AC99-D4DFDC6F1F88}"/>
          </ac:spMkLst>
        </pc:spChg>
        <pc:spChg chg="add mod">
          <ac:chgData name="Thomas, Gregg" userId="dfa61f86-18d4-44e1-a72b-c953fd59092c" providerId="ADAL" clId="{69E28B1A-0F76-4C21-A2BB-2905D80BB2D3}" dt="2024-12-06T19:38:32.714" v="4419"/>
          <ac:spMkLst>
            <pc:docMk/>
            <pc:sldMk cId="2060630636" sldId="261"/>
            <ac:spMk id="3" creationId="{36B5CE1A-2ECF-0321-3A64-9077117A306A}"/>
          </ac:spMkLst>
        </pc:spChg>
        <pc:spChg chg="add mod">
          <ac:chgData name="Thomas, Gregg" userId="dfa61f86-18d4-44e1-a72b-c953fd59092c" providerId="ADAL" clId="{69E28B1A-0F76-4C21-A2BB-2905D80BB2D3}" dt="2024-12-06T19:38:32.714" v="4419"/>
          <ac:spMkLst>
            <pc:docMk/>
            <pc:sldMk cId="2060630636" sldId="261"/>
            <ac:spMk id="5" creationId="{5FADFED4-9660-5E15-5A25-E3F907430984}"/>
          </ac:spMkLst>
        </pc:spChg>
        <pc:spChg chg="del">
          <ac:chgData name="Thomas, Gregg" userId="dfa61f86-18d4-44e1-a72b-c953fd59092c" providerId="ADAL" clId="{69E28B1A-0F76-4C21-A2BB-2905D80BB2D3}" dt="2024-12-06T19:38:32.421" v="4418" actId="478"/>
          <ac:spMkLst>
            <pc:docMk/>
            <pc:sldMk cId="2060630636" sldId="261"/>
            <ac:spMk id="8" creationId="{3CCA5F8D-8B73-BB2C-1A3F-F9E14D8D2666}"/>
          </ac:spMkLst>
        </pc:spChg>
        <pc:spChg chg="del">
          <ac:chgData name="Thomas, Gregg" userId="dfa61f86-18d4-44e1-a72b-c953fd59092c" providerId="ADAL" clId="{69E28B1A-0F76-4C21-A2BB-2905D80BB2D3}" dt="2024-12-06T19:38:32.421" v="4418" actId="478"/>
          <ac:spMkLst>
            <pc:docMk/>
            <pc:sldMk cId="2060630636" sldId="261"/>
            <ac:spMk id="9" creationId="{2C174424-9E12-51D6-AACC-53F35EF78AA6}"/>
          </ac:spMkLst>
        </pc:spChg>
        <pc:spChg chg="del">
          <ac:chgData name="Thomas, Gregg" userId="dfa61f86-18d4-44e1-a72b-c953fd59092c" providerId="ADAL" clId="{69E28B1A-0F76-4C21-A2BB-2905D80BB2D3}" dt="2024-12-06T14:52:50.578" v="170" actId="478"/>
          <ac:spMkLst>
            <pc:docMk/>
            <pc:sldMk cId="2060630636" sldId="261"/>
            <ac:spMk id="11" creationId="{654750EF-13F5-8320-C92E-096919C59645}"/>
          </ac:spMkLst>
        </pc:spChg>
        <pc:spChg chg="del">
          <ac:chgData name="Thomas, Gregg" userId="dfa61f86-18d4-44e1-a72b-c953fd59092c" providerId="ADAL" clId="{69E28B1A-0F76-4C21-A2BB-2905D80BB2D3}" dt="2024-12-06T14:52:49.729" v="169" actId="478"/>
          <ac:spMkLst>
            <pc:docMk/>
            <pc:sldMk cId="2060630636" sldId="261"/>
            <ac:spMk id="12" creationId="{597DE7CD-F6C4-C47B-F8BF-25987E8883CE}"/>
          </ac:spMkLst>
        </pc:spChg>
      </pc:sldChg>
      <pc:sldChg chg="addSp delSp modSp add mod">
        <pc:chgData name="Thomas, Gregg" userId="dfa61f86-18d4-44e1-a72b-c953fd59092c" providerId="ADAL" clId="{69E28B1A-0F76-4C21-A2BB-2905D80BB2D3}" dt="2024-12-06T19:38:45.854" v="4431" actId="20577"/>
        <pc:sldMkLst>
          <pc:docMk/>
          <pc:sldMk cId="3030982190" sldId="262"/>
        </pc:sldMkLst>
        <pc:spChg chg="mod">
          <ac:chgData name="Thomas, Gregg" userId="dfa61f86-18d4-44e1-a72b-c953fd59092c" providerId="ADAL" clId="{69E28B1A-0F76-4C21-A2BB-2905D80BB2D3}" dt="2024-12-06T19:38:45.854" v="4431" actId="20577"/>
          <ac:spMkLst>
            <pc:docMk/>
            <pc:sldMk cId="3030982190" sldId="262"/>
            <ac:spMk id="2" creationId="{E05EA613-EFED-0CAD-7666-30BAF06CE5AF}"/>
          </ac:spMkLst>
        </pc:spChg>
        <pc:spChg chg="add mod">
          <ac:chgData name="Thomas, Gregg" userId="dfa61f86-18d4-44e1-a72b-c953fd59092c" providerId="ADAL" clId="{69E28B1A-0F76-4C21-A2BB-2905D80BB2D3}" dt="2024-12-06T14:53:52.915" v="186" actId="692"/>
          <ac:spMkLst>
            <pc:docMk/>
            <pc:sldMk cId="3030982190" sldId="262"/>
            <ac:spMk id="3" creationId="{066CBE90-F204-66DA-04ED-5220B06DD098}"/>
          </ac:spMkLst>
        </pc:spChg>
        <pc:spChg chg="add mod">
          <ac:chgData name="Thomas, Gregg" userId="dfa61f86-18d4-44e1-a72b-c953fd59092c" providerId="ADAL" clId="{69E28B1A-0F76-4C21-A2BB-2905D80BB2D3}" dt="2024-12-06T19:38:38.153" v="4421"/>
          <ac:spMkLst>
            <pc:docMk/>
            <pc:sldMk cId="3030982190" sldId="262"/>
            <ac:spMk id="5" creationId="{34D0C497-7901-755E-6B36-482592A78462}"/>
          </ac:spMkLst>
        </pc:spChg>
        <pc:spChg chg="del">
          <ac:chgData name="Thomas, Gregg" userId="dfa61f86-18d4-44e1-a72b-c953fd59092c" providerId="ADAL" clId="{69E28B1A-0F76-4C21-A2BB-2905D80BB2D3}" dt="2024-12-06T19:38:37.836" v="4420" actId="478"/>
          <ac:spMkLst>
            <pc:docMk/>
            <pc:sldMk cId="3030982190" sldId="262"/>
            <ac:spMk id="8" creationId="{E472E2E2-ABED-F623-43FC-49444BCD06ED}"/>
          </ac:spMkLst>
        </pc:spChg>
        <pc:spChg chg="del">
          <ac:chgData name="Thomas, Gregg" userId="dfa61f86-18d4-44e1-a72b-c953fd59092c" providerId="ADAL" clId="{69E28B1A-0F76-4C21-A2BB-2905D80BB2D3}" dt="2024-12-06T19:38:37.836" v="4420" actId="478"/>
          <ac:spMkLst>
            <pc:docMk/>
            <pc:sldMk cId="3030982190" sldId="262"/>
            <ac:spMk id="9" creationId="{99982385-9439-F567-B712-EBC1D82F7A18}"/>
          </ac:spMkLst>
        </pc:spChg>
        <pc:spChg chg="add mod">
          <ac:chgData name="Thomas, Gregg" userId="dfa61f86-18d4-44e1-a72b-c953fd59092c" providerId="ADAL" clId="{69E28B1A-0F76-4C21-A2BB-2905D80BB2D3}" dt="2024-12-06T19:38:38.153" v="4421"/>
          <ac:spMkLst>
            <pc:docMk/>
            <pc:sldMk cId="3030982190" sldId="262"/>
            <ac:spMk id="10" creationId="{56D19398-DA7B-05E7-5104-9D94A5CE90C0}"/>
          </ac:spMkLst>
        </pc:spChg>
      </pc:sldChg>
      <pc:sldChg chg="addSp delSp modSp add mod modNotesTx">
        <pc:chgData name="Thomas, Gregg" userId="dfa61f86-18d4-44e1-a72b-c953fd59092c" providerId="ADAL" clId="{69E28B1A-0F76-4C21-A2BB-2905D80BB2D3}" dt="2024-12-06T15:14:48.888" v="1398" actId="20577"/>
        <pc:sldMkLst>
          <pc:docMk/>
          <pc:sldMk cId="46022602" sldId="263"/>
        </pc:sldMkLst>
        <pc:spChg chg="mod">
          <ac:chgData name="Thomas, Gregg" userId="dfa61f86-18d4-44e1-a72b-c953fd59092c" providerId="ADAL" clId="{69E28B1A-0F76-4C21-A2BB-2905D80BB2D3}" dt="2024-12-06T14:59:50.503" v="241" actId="20577"/>
          <ac:spMkLst>
            <pc:docMk/>
            <pc:sldMk cId="46022602" sldId="263"/>
            <ac:spMk id="2" creationId="{03E1C6B7-5CD1-4B5C-2E5E-0D798F91FD19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3" creationId="{BB1F4349-7C7C-A6A8-EBAE-E5BF2736E101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6" creationId="{BF06978C-8355-A61E-86C1-945781402ECF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7" creationId="{E8C3BC22-59F7-84A9-26E8-128A25F58511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8" creationId="{C50337DD-3C8F-C8D4-4BF3-8B0AF61736FA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9" creationId="{7AB1F17D-49DD-4C19-7F2F-AED01A729E42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13" creationId="{0043C4EA-BFC4-E1A6-9965-6EEEDDCC3CD8}"/>
          </ac:spMkLst>
        </pc:spChg>
        <pc:spChg chg="del">
          <ac:chgData name="Thomas, Gregg" userId="dfa61f86-18d4-44e1-a72b-c953fd59092c" providerId="ADAL" clId="{69E28B1A-0F76-4C21-A2BB-2905D80BB2D3}" dt="2024-12-06T14:55:01.301" v="188" actId="478"/>
          <ac:spMkLst>
            <pc:docMk/>
            <pc:sldMk cId="46022602" sldId="263"/>
            <ac:spMk id="14" creationId="{B36209D5-2566-176D-504C-39C7BD5B4C21}"/>
          </ac:spMkLst>
        </pc:spChg>
        <pc:spChg chg="add del">
          <ac:chgData name="Thomas, Gregg" userId="dfa61f86-18d4-44e1-a72b-c953fd59092c" providerId="ADAL" clId="{69E28B1A-0F76-4C21-A2BB-2905D80BB2D3}" dt="2024-12-06T14:56:41.489" v="201" actId="478"/>
          <ac:spMkLst>
            <pc:docMk/>
            <pc:sldMk cId="46022602" sldId="263"/>
            <ac:spMk id="16" creationId="{7DB254BE-99D3-8A9A-68AD-D5BCC99CA6DF}"/>
          </ac:spMkLst>
        </pc:spChg>
        <pc:picChg chg="del">
          <ac:chgData name="Thomas, Gregg" userId="dfa61f86-18d4-44e1-a72b-c953fd59092c" providerId="ADAL" clId="{69E28B1A-0F76-4C21-A2BB-2905D80BB2D3}" dt="2024-12-06T14:55:01.301" v="188" actId="478"/>
          <ac:picMkLst>
            <pc:docMk/>
            <pc:sldMk cId="46022602" sldId="263"/>
            <ac:picMk id="4" creationId="{B6C178B0-585D-FBC7-0809-743801FFAFC7}"/>
          </ac:picMkLst>
        </pc:picChg>
        <pc:picChg chg="add mod">
          <ac:chgData name="Thomas, Gregg" userId="dfa61f86-18d4-44e1-a72b-c953fd59092c" providerId="ADAL" clId="{69E28B1A-0F76-4C21-A2BB-2905D80BB2D3}" dt="2024-12-06T14:55:06.873" v="194" actId="1076"/>
          <ac:picMkLst>
            <pc:docMk/>
            <pc:sldMk cId="46022602" sldId="263"/>
            <ac:picMk id="10" creationId="{2AC63BED-6DED-24E0-DB37-FA4900E193E2}"/>
          </ac:picMkLst>
        </pc:picChg>
        <pc:picChg chg="add mod">
          <ac:chgData name="Thomas, Gregg" userId="dfa61f86-18d4-44e1-a72b-c953fd59092c" providerId="ADAL" clId="{69E28B1A-0F76-4C21-A2BB-2905D80BB2D3}" dt="2024-12-06T14:57:54.732" v="213" actId="1076"/>
          <ac:picMkLst>
            <pc:docMk/>
            <pc:sldMk cId="46022602" sldId="263"/>
            <ac:picMk id="12" creationId="{1A074C51-80B4-21E2-575A-A37C69C77D2E}"/>
          </ac:picMkLst>
        </pc:picChg>
        <pc:picChg chg="add mod">
          <ac:chgData name="Thomas, Gregg" userId="dfa61f86-18d4-44e1-a72b-c953fd59092c" providerId="ADAL" clId="{69E28B1A-0F76-4C21-A2BB-2905D80BB2D3}" dt="2024-12-06T14:56:51.750" v="207" actId="1076"/>
          <ac:picMkLst>
            <pc:docMk/>
            <pc:sldMk cId="46022602" sldId="263"/>
            <ac:picMk id="18" creationId="{A5EF88EC-64C6-A4B2-B1E1-7A2E4931107F}"/>
          </ac:picMkLst>
        </pc:picChg>
        <pc:picChg chg="add mod">
          <ac:chgData name="Thomas, Gregg" userId="dfa61f86-18d4-44e1-a72b-c953fd59092c" providerId="ADAL" clId="{69E28B1A-0F76-4C21-A2BB-2905D80BB2D3}" dt="2024-12-06T14:57:53.481" v="212" actId="1076"/>
          <ac:picMkLst>
            <pc:docMk/>
            <pc:sldMk cId="46022602" sldId="263"/>
            <ac:picMk id="20" creationId="{861C2BFB-4E31-D026-0892-E543449D2E7B}"/>
          </ac:picMkLst>
        </pc:picChg>
        <pc:picChg chg="add mod">
          <ac:chgData name="Thomas, Gregg" userId="dfa61f86-18d4-44e1-a72b-c953fd59092c" providerId="ADAL" clId="{69E28B1A-0F76-4C21-A2BB-2905D80BB2D3}" dt="2024-12-06T14:59:35.035" v="218" actId="1076"/>
          <ac:picMkLst>
            <pc:docMk/>
            <pc:sldMk cId="46022602" sldId="263"/>
            <ac:picMk id="22" creationId="{0B1D2DD0-590B-C667-F6DC-67BBD92722E9}"/>
          </ac:picMkLst>
        </pc:picChg>
      </pc:sldChg>
      <pc:sldChg chg="add del">
        <pc:chgData name="Thomas, Gregg" userId="dfa61f86-18d4-44e1-a72b-c953fd59092c" providerId="ADAL" clId="{69E28B1A-0F76-4C21-A2BB-2905D80BB2D3}" dt="2024-12-06T15:02:20.058" v="275" actId="47"/>
        <pc:sldMkLst>
          <pc:docMk/>
          <pc:sldMk cId="976543310" sldId="264"/>
        </pc:sldMkLst>
      </pc:sldChg>
      <pc:sldChg chg="addSp delSp modSp add del mod">
        <pc:chgData name="Thomas, Gregg" userId="dfa61f86-18d4-44e1-a72b-c953fd59092c" providerId="ADAL" clId="{69E28B1A-0F76-4C21-A2BB-2905D80BB2D3}" dt="2024-12-06T15:02:20.861" v="276" actId="47"/>
        <pc:sldMkLst>
          <pc:docMk/>
          <pc:sldMk cId="4154724649" sldId="265"/>
        </pc:sldMkLst>
        <pc:spChg chg="add mod">
          <ac:chgData name="Thomas, Gregg" userId="dfa61f86-18d4-44e1-a72b-c953fd59092c" providerId="ADAL" clId="{69E28B1A-0F76-4C21-A2BB-2905D80BB2D3}" dt="2024-12-06T15:01:14.260" v="267" actId="207"/>
          <ac:spMkLst>
            <pc:docMk/>
            <pc:sldMk cId="4154724649" sldId="265"/>
            <ac:spMk id="11" creationId="{FF337B70-6F51-F4F8-53D4-C2CA8CC6913D}"/>
          </ac:spMkLst>
        </pc:spChg>
        <pc:picChg chg="add del mod">
          <ac:chgData name="Thomas, Gregg" userId="dfa61f86-18d4-44e1-a72b-c953fd59092c" providerId="ADAL" clId="{69E28B1A-0F76-4C21-A2BB-2905D80BB2D3}" dt="2024-12-06T15:00:40.688" v="248" actId="478"/>
          <ac:picMkLst>
            <pc:docMk/>
            <pc:sldMk cId="4154724649" sldId="265"/>
            <ac:picMk id="10" creationId="{B47CEF7B-2552-6514-486F-41A9F4E52108}"/>
          </ac:picMkLst>
        </pc:picChg>
        <pc:picChg chg="add mod">
          <ac:chgData name="Thomas, Gregg" userId="dfa61f86-18d4-44e1-a72b-c953fd59092c" providerId="ADAL" clId="{69E28B1A-0F76-4C21-A2BB-2905D80BB2D3}" dt="2024-12-06T15:01:40.999" v="272" actId="1076"/>
          <ac:picMkLst>
            <pc:docMk/>
            <pc:sldMk cId="4154724649" sldId="265"/>
            <ac:picMk id="15" creationId="{8023ABC6-049E-C4D6-AABE-940E3758F966}"/>
          </ac:picMkLst>
        </pc:picChg>
      </pc:sldChg>
      <pc:sldChg chg="addSp modSp add mod">
        <pc:chgData name="Thomas, Gregg" userId="dfa61f86-18d4-44e1-a72b-c953fd59092c" providerId="ADAL" clId="{69E28B1A-0F76-4C21-A2BB-2905D80BB2D3}" dt="2024-12-06T16:56:12.071" v="3494" actId="115"/>
        <pc:sldMkLst>
          <pc:docMk/>
          <pc:sldMk cId="3180103520" sldId="266"/>
        </pc:sldMkLst>
        <pc:spChg chg="add mod">
          <ac:chgData name="Thomas, Gregg" userId="dfa61f86-18d4-44e1-a72b-c953fd59092c" providerId="ADAL" clId="{69E28B1A-0F76-4C21-A2BB-2905D80BB2D3}" dt="2024-12-06T15:02:18.249" v="274"/>
          <ac:spMkLst>
            <pc:docMk/>
            <pc:sldMk cId="3180103520" sldId="266"/>
            <ac:spMk id="3" creationId="{8472B162-36C3-407D-22D0-1872617CD387}"/>
          </ac:spMkLst>
        </pc:spChg>
        <pc:spChg chg="add mod">
          <ac:chgData name="Thomas, Gregg" userId="dfa61f86-18d4-44e1-a72b-c953fd59092c" providerId="ADAL" clId="{69E28B1A-0F76-4C21-A2BB-2905D80BB2D3}" dt="2024-12-06T16:56:12.071" v="3494" actId="115"/>
          <ac:spMkLst>
            <pc:docMk/>
            <pc:sldMk cId="3180103520" sldId="266"/>
            <ac:spMk id="5" creationId="{D35C892B-931A-9497-C0E0-851851790F49}"/>
          </ac:spMkLst>
        </pc:spChg>
        <pc:spChg chg="add mod">
          <ac:chgData name="Thomas, Gregg" userId="dfa61f86-18d4-44e1-a72b-c953fd59092c" providerId="ADAL" clId="{69E28B1A-0F76-4C21-A2BB-2905D80BB2D3}" dt="2024-12-06T15:04:47.555" v="425" actId="14100"/>
          <ac:spMkLst>
            <pc:docMk/>
            <pc:sldMk cId="3180103520" sldId="266"/>
            <ac:spMk id="6" creationId="{03AE0F0B-C376-5B4E-7B36-02BFEEDB32BE}"/>
          </ac:spMkLst>
        </pc:spChg>
        <pc:picChg chg="add mod">
          <ac:chgData name="Thomas, Gregg" userId="dfa61f86-18d4-44e1-a72b-c953fd59092c" providerId="ADAL" clId="{69E28B1A-0F76-4C21-A2BB-2905D80BB2D3}" dt="2024-12-06T15:02:30.101" v="277" actId="1076"/>
          <ac:picMkLst>
            <pc:docMk/>
            <pc:sldMk cId="3180103520" sldId="266"/>
            <ac:picMk id="4" creationId="{2C7E3129-DA61-535D-0147-BA83474B9E5E}"/>
          </ac:picMkLst>
        </pc:picChg>
      </pc:sldChg>
      <pc:sldChg chg="addSp delSp modSp new mod modNotesTx">
        <pc:chgData name="Thomas, Gregg" userId="dfa61f86-18d4-44e1-a72b-c953fd59092c" providerId="ADAL" clId="{69E28B1A-0F76-4C21-A2BB-2905D80BB2D3}" dt="2024-12-06T15:15:00.055" v="1463" actId="20577"/>
        <pc:sldMkLst>
          <pc:docMk/>
          <pc:sldMk cId="3610889439" sldId="267"/>
        </pc:sldMkLst>
        <pc:spChg chg="del">
          <ac:chgData name="Thomas, Gregg" userId="dfa61f86-18d4-44e1-a72b-c953fd59092c" providerId="ADAL" clId="{69E28B1A-0F76-4C21-A2BB-2905D80BB2D3}" dt="2024-12-06T15:06:15.384" v="427" actId="478"/>
          <ac:spMkLst>
            <pc:docMk/>
            <pc:sldMk cId="3610889439" sldId="267"/>
            <ac:spMk id="3" creationId="{2F80652E-EF4B-C5EE-A1E4-794D2BCB20EA}"/>
          </ac:spMkLst>
        </pc:spChg>
        <pc:spChg chg="add mod">
          <ac:chgData name="Thomas, Gregg" userId="dfa61f86-18d4-44e1-a72b-c953fd59092c" providerId="ADAL" clId="{69E28B1A-0F76-4C21-A2BB-2905D80BB2D3}" dt="2024-12-06T15:06:48.755" v="435" actId="1076"/>
          <ac:spMkLst>
            <pc:docMk/>
            <pc:sldMk cId="3610889439" sldId="267"/>
            <ac:spMk id="6" creationId="{C7A7178A-1002-39AB-E638-57D5A8FCC9AD}"/>
          </ac:spMkLst>
        </pc:spChg>
        <pc:picChg chg="add mod">
          <ac:chgData name="Thomas, Gregg" userId="dfa61f86-18d4-44e1-a72b-c953fd59092c" providerId="ADAL" clId="{69E28B1A-0F76-4C21-A2BB-2905D80BB2D3}" dt="2024-12-06T15:06:51.667" v="436" actId="1076"/>
          <ac:picMkLst>
            <pc:docMk/>
            <pc:sldMk cId="3610889439" sldId="267"/>
            <ac:picMk id="4" creationId="{C76D361C-20B7-5A04-753A-A6A8D933B240}"/>
          </ac:picMkLst>
        </pc:picChg>
        <pc:picChg chg="add mod">
          <ac:chgData name="Thomas, Gregg" userId="dfa61f86-18d4-44e1-a72b-c953fd59092c" providerId="ADAL" clId="{69E28B1A-0F76-4C21-A2BB-2905D80BB2D3}" dt="2024-12-06T15:06:48.755" v="435" actId="1076"/>
          <ac:picMkLst>
            <pc:docMk/>
            <pc:sldMk cId="3610889439" sldId="267"/>
            <ac:picMk id="5" creationId="{1ABDD777-3D84-CC6D-65C1-2190DCCD6BA3}"/>
          </ac:picMkLst>
        </pc:picChg>
      </pc:sldChg>
      <pc:sldChg chg="addSp modSp add mod">
        <pc:chgData name="Thomas, Gregg" userId="dfa61f86-18d4-44e1-a72b-c953fd59092c" providerId="ADAL" clId="{69E28B1A-0F76-4C21-A2BB-2905D80BB2D3}" dt="2024-12-06T16:55:53.150" v="3491" actId="692"/>
        <pc:sldMkLst>
          <pc:docMk/>
          <pc:sldMk cId="1797917353" sldId="268"/>
        </pc:sldMkLst>
        <pc:spChg chg="add mod">
          <ac:chgData name="Thomas, Gregg" userId="dfa61f86-18d4-44e1-a72b-c953fd59092c" providerId="ADAL" clId="{69E28B1A-0F76-4C21-A2BB-2905D80BB2D3}" dt="2024-12-06T15:07:25.976" v="438"/>
          <ac:spMkLst>
            <pc:docMk/>
            <pc:sldMk cId="1797917353" sldId="268"/>
            <ac:spMk id="3" creationId="{ABDA8BF2-A698-54CB-292F-5F7A1AB84CF0}"/>
          </ac:spMkLst>
        </pc:spChg>
        <pc:spChg chg="add mod">
          <ac:chgData name="Thomas, Gregg" userId="dfa61f86-18d4-44e1-a72b-c953fd59092c" providerId="ADAL" clId="{69E28B1A-0F76-4C21-A2BB-2905D80BB2D3}" dt="2024-12-06T16:55:53.150" v="3491" actId="692"/>
          <ac:spMkLst>
            <pc:docMk/>
            <pc:sldMk cId="1797917353" sldId="268"/>
            <ac:spMk id="7" creationId="{0AED0794-70F6-7275-5BA5-865F92AEB2A1}"/>
          </ac:spMkLst>
        </pc:spChg>
      </pc:sldChg>
      <pc:sldChg chg="modSp new mod">
        <pc:chgData name="Thomas, Gregg" userId="dfa61f86-18d4-44e1-a72b-c953fd59092c" providerId="ADAL" clId="{69E28B1A-0F76-4C21-A2BB-2905D80BB2D3}" dt="2024-12-06T19:39:56.285" v="4467" actId="1076"/>
        <pc:sldMkLst>
          <pc:docMk/>
          <pc:sldMk cId="2888654674" sldId="269"/>
        </pc:sldMkLst>
        <pc:spChg chg="mod">
          <ac:chgData name="Thomas, Gregg" userId="dfa61f86-18d4-44e1-a72b-c953fd59092c" providerId="ADAL" clId="{69E28B1A-0F76-4C21-A2BB-2905D80BB2D3}" dt="2024-12-06T15:08:01.822" v="536" actId="20577"/>
          <ac:spMkLst>
            <pc:docMk/>
            <pc:sldMk cId="2888654674" sldId="269"/>
            <ac:spMk id="2" creationId="{B3370710-887B-3D6E-4AF3-F282D1D5B20A}"/>
          </ac:spMkLst>
        </pc:spChg>
        <pc:spChg chg="mod">
          <ac:chgData name="Thomas, Gregg" userId="dfa61f86-18d4-44e1-a72b-c953fd59092c" providerId="ADAL" clId="{69E28B1A-0F76-4C21-A2BB-2905D80BB2D3}" dt="2024-12-06T19:39:56.285" v="4467" actId="1076"/>
          <ac:spMkLst>
            <pc:docMk/>
            <pc:sldMk cId="2888654674" sldId="269"/>
            <ac:spMk id="3" creationId="{18039732-955D-B55E-1D5E-FCFED82E42F7}"/>
          </ac:spMkLst>
        </pc:spChg>
      </pc:sldChg>
      <pc:sldChg chg="modSp new del mod modNotesTx">
        <pc:chgData name="Thomas, Gregg" userId="dfa61f86-18d4-44e1-a72b-c953fd59092c" providerId="ADAL" clId="{69E28B1A-0F76-4C21-A2BB-2905D80BB2D3}" dt="2024-12-06T20:08:07.186" v="5840" actId="47"/>
        <pc:sldMkLst>
          <pc:docMk/>
          <pc:sldMk cId="3956464585" sldId="270"/>
        </pc:sldMkLst>
        <pc:spChg chg="mod">
          <ac:chgData name="Thomas, Gregg" userId="dfa61f86-18d4-44e1-a72b-c953fd59092c" providerId="ADAL" clId="{69E28B1A-0F76-4C21-A2BB-2905D80BB2D3}" dt="2024-12-06T19:40:30.113" v="4468" actId="1076"/>
          <ac:spMkLst>
            <pc:docMk/>
            <pc:sldMk cId="3956464585" sldId="270"/>
            <ac:spMk id="2" creationId="{EF717FDF-EC40-696D-866C-2234F55B0EE2}"/>
          </ac:spMkLst>
        </pc:spChg>
        <pc:spChg chg="mod">
          <ac:chgData name="Thomas, Gregg" userId="dfa61f86-18d4-44e1-a72b-c953fd59092c" providerId="ADAL" clId="{69E28B1A-0F76-4C21-A2BB-2905D80BB2D3}" dt="2024-12-06T15:13:01.130" v="1127" actId="20577"/>
          <ac:spMkLst>
            <pc:docMk/>
            <pc:sldMk cId="3956464585" sldId="270"/>
            <ac:spMk id="3" creationId="{D049F23F-CBF5-69C8-1B16-FD9E9CC60536}"/>
          </ac:spMkLst>
        </pc:spChg>
      </pc:sldChg>
      <pc:sldChg chg="addSp delSp modSp add mod">
        <pc:chgData name="Thomas, Gregg" userId="dfa61f86-18d4-44e1-a72b-c953fd59092c" providerId="ADAL" clId="{69E28B1A-0F76-4C21-A2BB-2905D80BB2D3}" dt="2024-12-06T19:38:58.398" v="4461" actId="20577"/>
        <pc:sldMkLst>
          <pc:docMk/>
          <pc:sldMk cId="2941270893" sldId="271"/>
        </pc:sldMkLst>
        <pc:spChg chg="mod">
          <ac:chgData name="Thomas, Gregg" userId="dfa61f86-18d4-44e1-a72b-c953fd59092c" providerId="ADAL" clId="{69E28B1A-0F76-4C21-A2BB-2905D80BB2D3}" dt="2024-12-06T19:38:58.398" v="4461" actId="20577"/>
          <ac:spMkLst>
            <pc:docMk/>
            <pc:sldMk cId="2941270893" sldId="271"/>
            <ac:spMk id="2" creationId="{975B5FE1-C070-F9C7-60E1-CBD72EB1B891}"/>
          </ac:spMkLst>
        </pc:spChg>
        <pc:spChg chg="add mod">
          <ac:chgData name="Thomas, Gregg" userId="dfa61f86-18d4-44e1-a72b-c953fd59092c" providerId="ADAL" clId="{69E28B1A-0F76-4C21-A2BB-2905D80BB2D3}" dt="2024-12-06T17:11:31.659" v="4370" actId="14100"/>
          <ac:spMkLst>
            <pc:docMk/>
            <pc:sldMk cId="2941270893" sldId="271"/>
            <ac:spMk id="3" creationId="{D5F011C6-9EA8-AB3B-47D5-4465D49DDCA6}"/>
          </ac:spMkLst>
        </pc:spChg>
        <pc:spChg chg="add mod">
          <ac:chgData name="Thomas, Gregg" userId="dfa61f86-18d4-44e1-a72b-c953fd59092c" providerId="ADAL" clId="{69E28B1A-0F76-4C21-A2BB-2905D80BB2D3}" dt="2024-12-06T19:38:23.536" v="4415"/>
          <ac:spMkLst>
            <pc:docMk/>
            <pc:sldMk cId="2941270893" sldId="271"/>
            <ac:spMk id="5" creationId="{0CF68BCD-A3A4-9C04-6891-80767DC292E3}"/>
          </ac:spMkLst>
        </pc:spChg>
        <pc:spChg chg="del">
          <ac:chgData name="Thomas, Gregg" userId="dfa61f86-18d4-44e1-a72b-c953fd59092c" providerId="ADAL" clId="{69E28B1A-0F76-4C21-A2BB-2905D80BB2D3}" dt="2024-12-06T19:38:23.219" v="4414" actId="478"/>
          <ac:spMkLst>
            <pc:docMk/>
            <pc:sldMk cId="2941270893" sldId="271"/>
            <ac:spMk id="8" creationId="{56AE19ED-4C92-CE04-F56F-452E0A7E45CD}"/>
          </ac:spMkLst>
        </pc:spChg>
        <pc:spChg chg="del">
          <ac:chgData name="Thomas, Gregg" userId="dfa61f86-18d4-44e1-a72b-c953fd59092c" providerId="ADAL" clId="{69E28B1A-0F76-4C21-A2BB-2905D80BB2D3}" dt="2024-12-06T19:38:23.219" v="4414" actId="478"/>
          <ac:spMkLst>
            <pc:docMk/>
            <pc:sldMk cId="2941270893" sldId="271"/>
            <ac:spMk id="9" creationId="{65DEFE22-624E-C6B5-B071-37B44296D081}"/>
          </ac:spMkLst>
        </pc:spChg>
        <pc:spChg chg="add mod">
          <ac:chgData name="Thomas, Gregg" userId="dfa61f86-18d4-44e1-a72b-c953fd59092c" providerId="ADAL" clId="{69E28B1A-0F76-4C21-A2BB-2905D80BB2D3}" dt="2024-12-06T19:38:23.536" v="4415"/>
          <ac:spMkLst>
            <pc:docMk/>
            <pc:sldMk cId="2941270893" sldId="271"/>
            <ac:spMk id="10" creationId="{ED14C7B1-06E4-DBD3-7E09-CD6F7DDDA6AB}"/>
          </ac:spMkLst>
        </pc:spChg>
      </pc:sldChg>
      <pc:sldChg chg="addSp delSp modSp new mod modNotesTx">
        <pc:chgData name="Thomas, Gregg" userId="dfa61f86-18d4-44e1-a72b-c953fd59092c" providerId="ADAL" clId="{69E28B1A-0F76-4C21-A2BB-2905D80BB2D3}" dt="2024-12-06T16:48:46.491" v="3230" actId="478"/>
        <pc:sldMkLst>
          <pc:docMk/>
          <pc:sldMk cId="3509747980" sldId="272"/>
        </pc:sldMkLst>
        <pc:spChg chg="mod">
          <ac:chgData name="Thomas, Gregg" userId="dfa61f86-18d4-44e1-a72b-c953fd59092c" providerId="ADAL" clId="{69E28B1A-0F76-4C21-A2BB-2905D80BB2D3}" dt="2024-12-06T15:19:23.670" v="1555" actId="1076"/>
          <ac:spMkLst>
            <pc:docMk/>
            <pc:sldMk cId="3509747980" sldId="272"/>
            <ac:spMk id="2" creationId="{B45CE277-C394-FEBE-0462-F6C21614D8FD}"/>
          </ac:spMkLst>
        </pc:spChg>
        <pc:spChg chg="mod">
          <ac:chgData name="Thomas, Gregg" userId="dfa61f86-18d4-44e1-a72b-c953fd59092c" providerId="ADAL" clId="{69E28B1A-0F76-4C21-A2BB-2905D80BB2D3}" dt="2024-12-06T15:19:26.046" v="1556" actId="1076"/>
          <ac:spMkLst>
            <pc:docMk/>
            <pc:sldMk cId="3509747980" sldId="272"/>
            <ac:spMk id="3" creationId="{25D8372B-783D-E51B-E8C7-E687D3C1DB7A}"/>
          </ac:spMkLst>
        </pc:spChg>
        <pc:spChg chg="add mod">
          <ac:chgData name="Thomas, Gregg" userId="dfa61f86-18d4-44e1-a72b-c953fd59092c" providerId="ADAL" clId="{69E28B1A-0F76-4C21-A2BB-2905D80BB2D3}" dt="2024-12-06T15:20:36.331" v="1571" actId="1076"/>
          <ac:spMkLst>
            <pc:docMk/>
            <pc:sldMk cId="3509747980" sldId="272"/>
            <ac:spMk id="9" creationId="{1547AB20-7A48-3DC6-C300-7DF8A3516337}"/>
          </ac:spMkLst>
        </pc:spChg>
        <pc:spChg chg="add del mod">
          <ac:chgData name="Thomas, Gregg" userId="dfa61f86-18d4-44e1-a72b-c953fd59092c" providerId="ADAL" clId="{69E28B1A-0F76-4C21-A2BB-2905D80BB2D3}" dt="2024-12-06T16:46:53.576" v="3119" actId="478"/>
          <ac:spMkLst>
            <pc:docMk/>
            <pc:sldMk cId="3509747980" sldId="272"/>
            <ac:spMk id="11" creationId="{A17C86F4-4775-68E0-C75A-F34D180B5233}"/>
          </ac:spMkLst>
        </pc:spChg>
        <pc:spChg chg="add mod">
          <ac:chgData name="Thomas, Gregg" userId="dfa61f86-18d4-44e1-a72b-c953fd59092c" providerId="ADAL" clId="{69E28B1A-0F76-4C21-A2BB-2905D80BB2D3}" dt="2024-12-06T16:45:46.451" v="2992"/>
          <ac:spMkLst>
            <pc:docMk/>
            <pc:sldMk cId="3509747980" sldId="272"/>
            <ac:spMk id="12" creationId="{522253D0-6AA6-11FC-9EC6-B489033D04DC}"/>
          </ac:spMkLst>
        </pc:spChg>
        <pc:spChg chg="add mod">
          <ac:chgData name="Thomas, Gregg" userId="dfa61f86-18d4-44e1-a72b-c953fd59092c" providerId="ADAL" clId="{69E28B1A-0F76-4C21-A2BB-2905D80BB2D3}" dt="2024-12-06T16:47:46.909" v="3176" actId="1076"/>
          <ac:spMkLst>
            <pc:docMk/>
            <pc:sldMk cId="3509747980" sldId="272"/>
            <ac:spMk id="13" creationId="{8CE79395-F478-E19A-D1CD-812B0BE705F2}"/>
          </ac:spMkLst>
        </pc:spChg>
        <pc:spChg chg="add del mod">
          <ac:chgData name="Thomas, Gregg" userId="dfa61f86-18d4-44e1-a72b-c953fd59092c" providerId="ADAL" clId="{69E28B1A-0F76-4C21-A2BB-2905D80BB2D3}" dt="2024-12-06T16:48:46.491" v="3230" actId="478"/>
          <ac:spMkLst>
            <pc:docMk/>
            <pc:sldMk cId="3509747980" sldId="272"/>
            <ac:spMk id="14" creationId="{3AAA082B-24C6-8F66-83D0-CC3AB647D50E}"/>
          </ac:spMkLst>
        </pc:spChg>
        <pc:picChg chg="add mod">
          <ac:chgData name="Thomas, Gregg" userId="dfa61f86-18d4-44e1-a72b-c953fd59092c" providerId="ADAL" clId="{69E28B1A-0F76-4C21-A2BB-2905D80BB2D3}" dt="2024-12-06T15:19:17.831" v="1554" actId="14100"/>
          <ac:picMkLst>
            <pc:docMk/>
            <pc:sldMk cId="3509747980" sldId="272"/>
            <ac:picMk id="4" creationId="{B3810BCF-3C66-766C-5AE0-E799B80B50FC}"/>
          </ac:picMkLst>
        </pc:picChg>
        <pc:picChg chg="add del mod">
          <ac:chgData name="Thomas, Gregg" userId="dfa61f86-18d4-44e1-a72b-c953fd59092c" providerId="ADAL" clId="{69E28B1A-0F76-4C21-A2BB-2905D80BB2D3}" dt="2024-12-06T15:18:08.702" v="1545" actId="478"/>
          <ac:picMkLst>
            <pc:docMk/>
            <pc:sldMk cId="3509747980" sldId="272"/>
            <ac:picMk id="6" creationId="{3BBA32DD-A711-A365-A2E5-584E6D105449}"/>
          </ac:picMkLst>
        </pc:picChg>
        <pc:picChg chg="add del mod">
          <ac:chgData name="Thomas, Gregg" userId="dfa61f86-18d4-44e1-a72b-c953fd59092c" providerId="ADAL" clId="{69E28B1A-0F76-4C21-A2BB-2905D80BB2D3}" dt="2024-12-06T15:20:30.997" v="1568" actId="478"/>
          <ac:picMkLst>
            <pc:docMk/>
            <pc:sldMk cId="3509747980" sldId="272"/>
            <ac:picMk id="8" creationId="{D89FA961-5FA6-53C8-BA45-2B0CC66E21F9}"/>
          </ac:picMkLst>
        </pc:picChg>
        <pc:picChg chg="add mod ord">
          <ac:chgData name="Thomas, Gregg" userId="dfa61f86-18d4-44e1-a72b-c953fd59092c" providerId="ADAL" clId="{69E28B1A-0F76-4C21-A2BB-2905D80BB2D3}" dt="2024-12-06T15:20:34.424" v="1570" actId="167"/>
          <ac:picMkLst>
            <pc:docMk/>
            <pc:sldMk cId="3509747980" sldId="272"/>
            <ac:picMk id="10" creationId="{99ABDCC5-0209-7F8F-3613-8B8595B45C36}"/>
          </ac:picMkLst>
        </pc:picChg>
      </pc:sldChg>
      <pc:sldChg chg="delSp modSp add del mod">
        <pc:chgData name="Thomas, Gregg" userId="dfa61f86-18d4-44e1-a72b-c953fd59092c" providerId="ADAL" clId="{69E28B1A-0F76-4C21-A2BB-2905D80BB2D3}" dt="2024-12-06T15:36:11.503" v="1753" actId="47"/>
        <pc:sldMkLst>
          <pc:docMk/>
          <pc:sldMk cId="1739232467" sldId="273"/>
        </pc:sldMkLst>
        <pc:spChg chg="del">
          <ac:chgData name="Thomas, Gregg" userId="dfa61f86-18d4-44e1-a72b-c953fd59092c" providerId="ADAL" clId="{69E28B1A-0F76-4C21-A2BB-2905D80BB2D3}" dt="2024-12-06T15:19:56.609" v="1564" actId="478"/>
          <ac:spMkLst>
            <pc:docMk/>
            <pc:sldMk cId="1739232467" sldId="273"/>
            <ac:spMk id="9" creationId="{2DB1ED13-BC1D-8022-E903-A3C3226D079F}"/>
          </ac:spMkLst>
        </pc:spChg>
        <pc:picChg chg="mod">
          <ac:chgData name="Thomas, Gregg" userId="dfa61f86-18d4-44e1-a72b-c953fd59092c" providerId="ADAL" clId="{69E28B1A-0F76-4C21-A2BB-2905D80BB2D3}" dt="2024-12-06T15:20:27.430" v="1567" actId="1076"/>
          <ac:picMkLst>
            <pc:docMk/>
            <pc:sldMk cId="1739232467" sldId="273"/>
            <ac:picMk id="8" creationId="{6FAD0ED5-6010-ED72-FE64-20E9348A3FA3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6:48:42.798" v="3229"/>
        <pc:sldMkLst>
          <pc:docMk/>
          <pc:sldMk cId="3154440777" sldId="274"/>
        </pc:sldMkLst>
        <pc:spChg chg="add del mod">
          <ac:chgData name="Thomas, Gregg" userId="dfa61f86-18d4-44e1-a72b-c953fd59092c" providerId="ADAL" clId="{69E28B1A-0F76-4C21-A2BB-2905D80BB2D3}" dt="2024-12-06T16:47:55.046" v="3179" actId="478"/>
          <ac:spMkLst>
            <pc:docMk/>
            <pc:sldMk cId="3154440777" sldId="274"/>
            <ac:spMk id="5" creationId="{846FFB52-F766-7528-C68C-C9BFC7E97C4E}"/>
          </ac:spMkLst>
        </pc:spChg>
        <pc:spChg chg="add del mod">
          <ac:chgData name="Thomas, Gregg" userId="dfa61f86-18d4-44e1-a72b-c953fd59092c" providerId="ADAL" clId="{69E28B1A-0F76-4C21-A2BB-2905D80BB2D3}" dt="2024-12-06T16:48:40.943" v="3228" actId="478"/>
          <ac:spMkLst>
            <pc:docMk/>
            <pc:sldMk cId="3154440777" sldId="274"/>
            <ac:spMk id="6" creationId="{F3373BA4-4ED4-3B2D-7C0F-F045E7D0A1E3}"/>
          </ac:spMkLst>
        </pc:spChg>
        <pc:spChg chg="add mod">
          <ac:chgData name="Thomas, Gregg" userId="dfa61f86-18d4-44e1-a72b-c953fd59092c" providerId="ADAL" clId="{69E28B1A-0F76-4C21-A2BB-2905D80BB2D3}" dt="2024-12-06T16:48:42.798" v="3229"/>
          <ac:spMkLst>
            <pc:docMk/>
            <pc:sldMk cId="3154440777" sldId="274"/>
            <ac:spMk id="7" creationId="{51D604EF-278F-E5DB-6CC6-C0E70840CCBB}"/>
          </ac:spMkLst>
        </pc:spChg>
        <pc:spChg chg="del">
          <ac:chgData name="Thomas, Gregg" userId="dfa61f86-18d4-44e1-a72b-c953fd59092c" providerId="ADAL" clId="{69E28B1A-0F76-4C21-A2BB-2905D80BB2D3}" dt="2024-12-06T15:35:49.144" v="1750" actId="478"/>
          <ac:spMkLst>
            <pc:docMk/>
            <pc:sldMk cId="3154440777" sldId="274"/>
            <ac:spMk id="9" creationId="{DF7A385A-30C8-AB0B-04F8-291168810A37}"/>
          </ac:spMkLst>
        </pc:spChg>
        <pc:spChg chg="del">
          <ac:chgData name="Thomas, Gregg" userId="dfa61f86-18d4-44e1-a72b-c953fd59092c" providerId="ADAL" clId="{69E28B1A-0F76-4C21-A2BB-2905D80BB2D3}" dt="2024-12-06T16:47:53.949" v="3178" actId="478"/>
          <ac:spMkLst>
            <pc:docMk/>
            <pc:sldMk cId="3154440777" sldId="274"/>
            <ac:spMk id="11" creationId="{BE281120-461F-CE8E-63CC-D3A3DF808389}"/>
          </ac:spMkLst>
        </pc:spChg>
        <pc:picChg chg="del">
          <ac:chgData name="Thomas, Gregg" userId="dfa61f86-18d4-44e1-a72b-c953fd59092c" providerId="ADAL" clId="{69E28B1A-0F76-4C21-A2BB-2905D80BB2D3}" dt="2024-12-06T15:35:44.877" v="1749" actId="478"/>
          <ac:picMkLst>
            <pc:docMk/>
            <pc:sldMk cId="3154440777" sldId="274"/>
            <ac:picMk id="10" creationId="{5DCDA26E-1528-F07D-6DC6-DD50F29E846F}"/>
          </ac:picMkLst>
        </pc:picChg>
      </pc:sldChg>
      <pc:sldChg chg="modSp add mod">
        <pc:chgData name="Thomas, Gregg" userId="dfa61f86-18d4-44e1-a72b-c953fd59092c" providerId="ADAL" clId="{69E28B1A-0F76-4C21-A2BB-2905D80BB2D3}" dt="2024-12-06T17:12:41.799" v="4372" actId="6549"/>
        <pc:sldMkLst>
          <pc:docMk/>
          <pc:sldMk cId="3654374608" sldId="275"/>
        </pc:sldMkLst>
        <pc:spChg chg="mod">
          <ac:chgData name="Thomas, Gregg" userId="dfa61f86-18d4-44e1-a72b-c953fd59092c" providerId="ADAL" clId="{69E28B1A-0F76-4C21-A2BB-2905D80BB2D3}" dt="2024-12-06T16:49:30.184" v="3234" actId="207"/>
          <ac:spMkLst>
            <pc:docMk/>
            <pc:sldMk cId="3654374608" sldId="275"/>
            <ac:spMk id="2" creationId="{9953380D-1875-7439-0DE8-AD6D9FF649DC}"/>
          </ac:spMkLst>
        </pc:spChg>
        <pc:spChg chg="mod">
          <ac:chgData name="Thomas, Gregg" userId="dfa61f86-18d4-44e1-a72b-c953fd59092c" providerId="ADAL" clId="{69E28B1A-0F76-4C21-A2BB-2905D80BB2D3}" dt="2024-12-06T15:47:29.844" v="2149" actId="20577"/>
          <ac:spMkLst>
            <pc:docMk/>
            <pc:sldMk cId="3654374608" sldId="275"/>
            <ac:spMk id="3" creationId="{E1EF732E-961A-3EA1-F6BF-9FFD8BC7DA33}"/>
          </ac:spMkLst>
        </pc:spChg>
        <pc:graphicFrameChg chg="modGraphic">
          <ac:chgData name="Thomas, Gregg" userId="dfa61f86-18d4-44e1-a72b-c953fd59092c" providerId="ADAL" clId="{69E28B1A-0F76-4C21-A2BB-2905D80BB2D3}" dt="2024-12-06T17:12:41.799" v="4372" actId="6549"/>
          <ac:graphicFrameMkLst>
            <pc:docMk/>
            <pc:sldMk cId="3654374608" sldId="275"/>
            <ac:graphicFrameMk id="6" creationId="{324FA0D9-E3E9-FA55-F00D-4BB85184CE50}"/>
          </ac:graphicFrameMkLst>
        </pc:graphicFrameChg>
      </pc:sldChg>
      <pc:sldChg chg="addSp delSp modSp add mod">
        <pc:chgData name="Thomas, Gregg" userId="dfa61f86-18d4-44e1-a72b-c953fd59092c" providerId="ADAL" clId="{69E28B1A-0F76-4C21-A2BB-2905D80BB2D3}" dt="2024-12-06T16:50:36.508" v="3252" actId="1076"/>
        <pc:sldMkLst>
          <pc:docMk/>
          <pc:sldMk cId="3014193570" sldId="276"/>
        </pc:sldMkLst>
        <pc:spChg chg="mod">
          <ac:chgData name="Thomas, Gregg" userId="dfa61f86-18d4-44e1-a72b-c953fd59092c" providerId="ADAL" clId="{69E28B1A-0F76-4C21-A2BB-2905D80BB2D3}" dt="2024-12-06T16:49:35.691" v="3235" actId="207"/>
          <ac:spMkLst>
            <pc:docMk/>
            <pc:sldMk cId="3014193570" sldId="276"/>
            <ac:spMk id="2" creationId="{D2C4F1F2-2A70-0644-BFDE-A99EEE1142BA}"/>
          </ac:spMkLst>
        </pc:spChg>
        <pc:spChg chg="mod">
          <ac:chgData name="Thomas, Gregg" userId="dfa61f86-18d4-44e1-a72b-c953fd59092c" providerId="ADAL" clId="{69E28B1A-0F76-4C21-A2BB-2905D80BB2D3}" dt="2024-12-06T16:49:48.031" v="3236" actId="207"/>
          <ac:spMkLst>
            <pc:docMk/>
            <pc:sldMk cId="3014193570" sldId="276"/>
            <ac:spMk id="3" creationId="{7CC949E1-E57E-AE4E-4E41-6DB8590E098C}"/>
          </ac:spMkLst>
        </pc:spChg>
        <pc:spChg chg="add del mod">
          <ac:chgData name="Thomas, Gregg" userId="dfa61f86-18d4-44e1-a72b-c953fd59092c" providerId="ADAL" clId="{69E28B1A-0F76-4C21-A2BB-2905D80BB2D3}" dt="2024-12-06T16:45:11.731" v="2990" actId="478"/>
          <ac:spMkLst>
            <pc:docMk/>
            <pc:sldMk cId="3014193570" sldId="276"/>
            <ac:spMk id="8" creationId="{1A2EBAC5-D936-5215-E166-59ABE7404CE4}"/>
          </ac:spMkLst>
        </pc:spChg>
        <pc:spChg chg="add mod">
          <ac:chgData name="Thomas, Gregg" userId="dfa61f86-18d4-44e1-a72b-c953fd59092c" providerId="ADAL" clId="{69E28B1A-0F76-4C21-A2BB-2905D80BB2D3}" dt="2024-12-06T16:50:36.508" v="3252" actId="1076"/>
          <ac:spMkLst>
            <pc:docMk/>
            <pc:sldMk cId="3014193570" sldId="276"/>
            <ac:spMk id="9" creationId="{9A5AA2D3-0A46-2476-2E6A-4F072ADD9F21}"/>
          </ac:spMkLst>
        </pc:spChg>
        <pc:graphicFrameChg chg="del">
          <ac:chgData name="Thomas, Gregg" userId="dfa61f86-18d4-44e1-a72b-c953fd59092c" providerId="ADAL" clId="{69E28B1A-0F76-4C21-A2BB-2905D80BB2D3}" dt="2024-12-06T15:48:42.825" v="2236" actId="478"/>
          <ac:graphicFrameMkLst>
            <pc:docMk/>
            <pc:sldMk cId="3014193570" sldId="276"/>
            <ac:graphicFrameMk id="6" creationId="{A81DEADD-A172-D82B-6BFA-DA615B307386}"/>
          </ac:graphicFrameMkLst>
        </pc:graphicFrameChg>
        <pc:picChg chg="add mod">
          <ac:chgData name="Thomas, Gregg" userId="dfa61f86-18d4-44e1-a72b-c953fd59092c" providerId="ADAL" clId="{69E28B1A-0F76-4C21-A2BB-2905D80BB2D3}" dt="2024-12-06T16:30:32.697" v="2649" actId="1076"/>
          <ac:picMkLst>
            <pc:docMk/>
            <pc:sldMk cId="3014193570" sldId="276"/>
            <ac:picMk id="7" creationId="{0DE66395-40F7-FF71-F184-B49A38AE4A17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7:13:00.791" v="4374"/>
        <pc:sldMkLst>
          <pc:docMk/>
          <pc:sldMk cId="3721563118" sldId="277"/>
        </pc:sldMkLst>
        <pc:spChg chg="mod">
          <ac:chgData name="Thomas, Gregg" userId="dfa61f86-18d4-44e1-a72b-c953fd59092c" providerId="ADAL" clId="{69E28B1A-0F76-4C21-A2BB-2905D80BB2D3}" dt="2024-12-06T16:50:05.756" v="3242" actId="207"/>
          <ac:spMkLst>
            <pc:docMk/>
            <pc:sldMk cId="3721563118" sldId="277"/>
            <ac:spMk id="2" creationId="{5A1D6BD2-791F-587D-C65C-EE3F52B400D0}"/>
          </ac:spMkLst>
        </pc:spChg>
        <pc:spChg chg="mod">
          <ac:chgData name="Thomas, Gregg" userId="dfa61f86-18d4-44e1-a72b-c953fd59092c" providerId="ADAL" clId="{69E28B1A-0F76-4C21-A2BB-2905D80BB2D3}" dt="2024-12-06T16:50:09.992" v="3243" actId="207"/>
          <ac:spMkLst>
            <pc:docMk/>
            <pc:sldMk cId="3721563118" sldId="277"/>
            <ac:spMk id="3" creationId="{4A21737C-B469-1378-7958-A92CFEE87C47}"/>
          </ac:spMkLst>
        </pc:spChg>
        <pc:spChg chg="add del mod">
          <ac:chgData name="Thomas, Gregg" userId="dfa61f86-18d4-44e1-a72b-c953fd59092c" providerId="ADAL" clId="{69E28B1A-0F76-4C21-A2BB-2905D80BB2D3}" dt="2024-12-06T17:13:00.432" v="4373" actId="478"/>
          <ac:spMkLst>
            <pc:docMk/>
            <pc:sldMk cId="3721563118" sldId="277"/>
            <ac:spMk id="8" creationId="{B611A56D-9C22-9169-D712-8D4099EAB372}"/>
          </ac:spMkLst>
        </pc:spChg>
        <pc:spChg chg="add del mod">
          <ac:chgData name="Thomas, Gregg" userId="dfa61f86-18d4-44e1-a72b-c953fd59092c" providerId="ADAL" clId="{69E28B1A-0F76-4C21-A2BB-2905D80BB2D3}" dt="2024-12-06T16:50:48.279" v="3254" actId="478"/>
          <ac:spMkLst>
            <pc:docMk/>
            <pc:sldMk cId="3721563118" sldId="277"/>
            <ac:spMk id="9" creationId="{CA107AC1-3578-6B20-AB14-EAD785A16DA7}"/>
          </ac:spMkLst>
        </pc:spChg>
        <pc:spChg chg="add mod">
          <ac:chgData name="Thomas, Gregg" userId="dfa61f86-18d4-44e1-a72b-c953fd59092c" providerId="ADAL" clId="{69E28B1A-0F76-4C21-A2BB-2905D80BB2D3}" dt="2024-12-06T16:50:55.277" v="3255"/>
          <ac:spMkLst>
            <pc:docMk/>
            <pc:sldMk cId="3721563118" sldId="277"/>
            <ac:spMk id="10" creationId="{51ACDAEF-2706-7B93-51B5-1BCDF26DF9BA}"/>
          </ac:spMkLst>
        </pc:spChg>
        <pc:spChg chg="add mod">
          <ac:chgData name="Thomas, Gregg" userId="dfa61f86-18d4-44e1-a72b-c953fd59092c" providerId="ADAL" clId="{69E28B1A-0F76-4C21-A2BB-2905D80BB2D3}" dt="2024-12-06T17:13:00.791" v="4374"/>
          <ac:spMkLst>
            <pc:docMk/>
            <pc:sldMk cId="3721563118" sldId="277"/>
            <ac:spMk id="12" creationId="{AEE8B79A-01FF-08E8-776B-C68646317C7F}"/>
          </ac:spMkLst>
        </pc:spChg>
        <pc:picChg chg="add del mod">
          <ac:chgData name="Thomas, Gregg" userId="dfa61f86-18d4-44e1-a72b-c953fd59092c" providerId="ADAL" clId="{69E28B1A-0F76-4C21-A2BB-2905D80BB2D3}" dt="2024-12-06T17:13:00.432" v="4373" actId="478"/>
          <ac:picMkLst>
            <pc:docMk/>
            <pc:sldMk cId="3721563118" sldId="277"/>
            <ac:picMk id="6" creationId="{CEFB2A31-DFD5-AA63-8358-73BCA2E97414}"/>
          </ac:picMkLst>
        </pc:picChg>
        <pc:picChg chg="del">
          <ac:chgData name="Thomas, Gregg" userId="dfa61f86-18d4-44e1-a72b-c953fd59092c" providerId="ADAL" clId="{69E28B1A-0F76-4C21-A2BB-2905D80BB2D3}" dt="2024-12-06T15:51:02.440" v="2358" actId="478"/>
          <ac:picMkLst>
            <pc:docMk/>
            <pc:sldMk cId="3721563118" sldId="277"/>
            <ac:picMk id="7" creationId="{8AB09F55-CACD-27D7-93B9-9ECF8B83EC19}"/>
          </ac:picMkLst>
        </pc:picChg>
        <pc:picChg chg="add mod">
          <ac:chgData name="Thomas, Gregg" userId="dfa61f86-18d4-44e1-a72b-c953fd59092c" providerId="ADAL" clId="{69E28B1A-0F76-4C21-A2BB-2905D80BB2D3}" dt="2024-12-06T17:13:00.791" v="4374"/>
          <ac:picMkLst>
            <pc:docMk/>
            <pc:sldMk cId="3721563118" sldId="277"/>
            <ac:picMk id="11" creationId="{21353B98-8B62-C3E5-524B-FBC53B85EEAA}"/>
          </ac:picMkLst>
        </pc:picChg>
      </pc:sldChg>
      <pc:sldChg chg="delSp modSp add mod">
        <pc:chgData name="Thomas, Gregg" userId="dfa61f86-18d4-44e1-a72b-c953fd59092c" providerId="ADAL" clId="{69E28B1A-0F76-4C21-A2BB-2905D80BB2D3}" dt="2024-12-06T17:08:03.305" v="4308" actId="20577"/>
        <pc:sldMkLst>
          <pc:docMk/>
          <pc:sldMk cId="229259985" sldId="278"/>
        </pc:sldMkLst>
        <pc:spChg chg="mod">
          <ac:chgData name="Thomas, Gregg" userId="dfa61f86-18d4-44e1-a72b-c953fd59092c" providerId="ADAL" clId="{69E28B1A-0F76-4C21-A2BB-2905D80BB2D3}" dt="2024-12-06T17:08:03.305" v="4308" actId="20577"/>
          <ac:spMkLst>
            <pc:docMk/>
            <pc:sldMk cId="229259985" sldId="278"/>
            <ac:spMk id="3" creationId="{05C44665-6B56-F192-E0FF-77B9F95BE224}"/>
          </ac:spMkLst>
        </pc:spChg>
        <pc:graphicFrameChg chg="del">
          <ac:chgData name="Thomas, Gregg" userId="dfa61f86-18d4-44e1-a72b-c953fd59092c" providerId="ADAL" clId="{69E28B1A-0F76-4C21-A2BB-2905D80BB2D3}" dt="2024-12-06T16:26:18.350" v="2379" actId="478"/>
          <ac:graphicFrameMkLst>
            <pc:docMk/>
            <pc:sldMk cId="229259985" sldId="278"/>
            <ac:graphicFrameMk id="6" creationId="{009D4D10-812B-3F05-5751-6C0D0EAC49C7}"/>
          </ac:graphicFrameMkLst>
        </pc:graphicFrameChg>
      </pc:sldChg>
      <pc:sldChg chg="addSp delSp modSp add mod">
        <pc:chgData name="Thomas, Gregg" userId="dfa61f86-18d4-44e1-a72b-c953fd59092c" providerId="ADAL" clId="{69E28B1A-0F76-4C21-A2BB-2905D80BB2D3}" dt="2024-12-06T20:22:11.126" v="6346" actId="478"/>
        <pc:sldMkLst>
          <pc:docMk/>
          <pc:sldMk cId="4020347118" sldId="279"/>
        </pc:sldMkLst>
        <pc:spChg chg="mod">
          <ac:chgData name="Thomas, Gregg" userId="dfa61f86-18d4-44e1-a72b-c953fd59092c" providerId="ADAL" clId="{69E28B1A-0F76-4C21-A2BB-2905D80BB2D3}" dt="2024-12-06T16:50:24.997" v="3250" actId="207"/>
          <ac:spMkLst>
            <pc:docMk/>
            <pc:sldMk cId="4020347118" sldId="279"/>
            <ac:spMk id="2" creationId="{C90BA75B-BF5F-E481-786D-CC5C10F4CF22}"/>
          </ac:spMkLst>
        </pc:spChg>
        <pc:spChg chg="mod">
          <ac:chgData name="Thomas, Gregg" userId="dfa61f86-18d4-44e1-a72b-c953fd59092c" providerId="ADAL" clId="{69E28B1A-0F76-4C21-A2BB-2905D80BB2D3}" dt="2024-12-06T16:52:26.511" v="3351"/>
          <ac:spMkLst>
            <pc:docMk/>
            <pc:sldMk cId="4020347118" sldId="279"/>
            <ac:spMk id="3" creationId="{0B9A26B2-33E9-BDC3-A4C8-1F55F8A7D23C}"/>
          </ac:spMkLst>
        </pc:spChg>
        <pc:spChg chg="add mod">
          <ac:chgData name="Thomas, Gregg" userId="dfa61f86-18d4-44e1-a72b-c953fd59092c" providerId="ADAL" clId="{69E28B1A-0F76-4C21-A2BB-2905D80BB2D3}" dt="2024-12-06T20:20:07.804" v="6285"/>
          <ac:spMkLst>
            <pc:docMk/>
            <pc:sldMk cId="4020347118" sldId="279"/>
            <ac:spMk id="4" creationId="{7170ECB4-7B32-BBC9-10C3-2A79B5B638D5}"/>
          </ac:spMkLst>
        </pc:spChg>
        <pc:spChg chg="add mod">
          <ac:chgData name="Thomas, Gregg" userId="dfa61f86-18d4-44e1-a72b-c953fd59092c" providerId="ADAL" clId="{69E28B1A-0F76-4C21-A2BB-2905D80BB2D3}" dt="2024-12-06T20:20:12.161" v="6286"/>
          <ac:spMkLst>
            <pc:docMk/>
            <pc:sldMk cId="4020347118" sldId="279"/>
            <ac:spMk id="6" creationId="{8FEE6CF0-63A5-6A14-804E-45AE34536370}"/>
          </ac:spMkLst>
        </pc:spChg>
        <pc:spChg chg="add del mod">
          <ac:chgData name="Thomas, Gregg" userId="dfa61f86-18d4-44e1-a72b-c953fd59092c" providerId="ADAL" clId="{69E28B1A-0F76-4C21-A2BB-2905D80BB2D3}" dt="2024-12-06T20:20:44.765" v="6313" actId="478"/>
          <ac:spMkLst>
            <pc:docMk/>
            <pc:sldMk cId="4020347118" sldId="279"/>
            <ac:spMk id="9" creationId="{0A36AEE0-9EAE-E140-0559-FCE15020C46C}"/>
          </ac:spMkLst>
        </pc:spChg>
        <pc:spChg chg="del mod">
          <ac:chgData name="Thomas, Gregg" userId="dfa61f86-18d4-44e1-a72b-c953fd59092c" providerId="ADAL" clId="{69E28B1A-0F76-4C21-A2BB-2905D80BB2D3}" dt="2024-12-06T16:52:22.912" v="3349" actId="478"/>
          <ac:spMkLst>
            <pc:docMk/>
            <pc:sldMk cId="4020347118" sldId="279"/>
            <ac:spMk id="9" creationId="{65071FDA-1DDD-5F25-6EEA-BE8964CE80AD}"/>
          </ac:spMkLst>
        </pc:spChg>
        <pc:spChg chg="add mod">
          <ac:chgData name="Thomas, Gregg" userId="dfa61f86-18d4-44e1-a72b-c953fd59092c" providerId="ADAL" clId="{69E28B1A-0F76-4C21-A2BB-2905D80BB2D3}" dt="2024-12-06T20:19:39.572" v="6277" actId="1076"/>
          <ac:spMkLst>
            <pc:docMk/>
            <pc:sldMk cId="4020347118" sldId="279"/>
            <ac:spMk id="10" creationId="{581F955C-0FD1-92D2-5C38-D46819FF5485}"/>
          </ac:spMkLst>
        </pc:spChg>
        <pc:spChg chg="add del mod">
          <ac:chgData name="Thomas, Gregg" userId="dfa61f86-18d4-44e1-a72b-c953fd59092c" providerId="ADAL" clId="{69E28B1A-0F76-4C21-A2BB-2905D80BB2D3}" dt="2024-12-06T16:54:13.762" v="3437" actId="478"/>
          <ac:spMkLst>
            <pc:docMk/>
            <pc:sldMk cId="4020347118" sldId="279"/>
            <ac:spMk id="11" creationId="{9D9C9B66-479B-7796-F2B3-52670355F517}"/>
          </ac:spMkLst>
        </pc:spChg>
        <pc:spChg chg="add del mod">
          <ac:chgData name="Thomas, Gregg" userId="dfa61f86-18d4-44e1-a72b-c953fd59092c" providerId="ADAL" clId="{69E28B1A-0F76-4C21-A2BB-2905D80BB2D3}" dt="2024-12-06T20:21:25.543" v="6336" actId="478"/>
          <ac:spMkLst>
            <pc:docMk/>
            <pc:sldMk cId="4020347118" sldId="279"/>
            <ac:spMk id="11" creationId="{F7695570-B5F3-4C47-5443-E6364D05A9A6}"/>
          </ac:spMkLst>
        </pc:spChg>
        <pc:spChg chg="add del mod">
          <ac:chgData name="Thomas, Gregg" userId="dfa61f86-18d4-44e1-a72b-c953fd59092c" providerId="ADAL" clId="{69E28B1A-0F76-4C21-A2BB-2905D80BB2D3}" dt="2024-12-06T20:22:11.126" v="6346" actId="478"/>
          <ac:spMkLst>
            <pc:docMk/>
            <pc:sldMk cId="4020347118" sldId="279"/>
            <ac:spMk id="12" creationId="{EB9D4285-B9C9-1285-8DD3-EB756A9F6F87}"/>
          </ac:spMkLst>
        </pc:spChg>
        <pc:picChg chg="del">
          <ac:chgData name="Thomas, Gregg" userId="dfa61f86-18d4-44e1-a72b-c953fd59092c" providerId="ADAL" clId="{69E28B1A-0F76-4C21-A2BB-2905D80BB2D3}" dt="2024-12-06T16:33:33.567" v="2883" actId="478"/>
          <ac:picMkLst>
            <pc:docMk/>
            <pc:sldMk cId="4020347118" sldId="279"/>
            <ac:picMk id="6" creationId="{CC73E8AB-74D6-0BC9-A96D-3C38AF9349CE}"/>
          </ac:picMkLst>
        </pc:picChg>
        <pc:picChg chg="add mod">
          <ac:chgData name="Thomas, Gregg" userId="dfa61f86-18d4-44e1-a72b-c953fd59092c" providerId="ADAL" clId="{69E28B1A-0F76-4C21-A2BB-2905D80BB2D3}" dt="2024-12-06T16:54:26.915" v="3441" actId="1076"/>
          <ac:picMkLst>
            <pc:docMk/>
            <pc:sldMk cId="4020347118" sldId="279"/>
            <ac:picMk id="7" creationId="{4FEBBF76-8E65-5856-3360-66799A314551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20:22:07.717" v="6345"/>
        <pc:sldMkLst>
          <pc:docMk/>
          <pc:sldMk cId="3834887124" sldId="280"/>
        </pc:sldMkLst>
        <pc:spChg chg="add del mod">
          <ac:chgData name="Thomas, Gregg" userId="dfa61f86-18d4-44e1-a72b-c953fd59092c" providerId="ADAL" clId="{69E28B1A-0F76-4C21-A2BB-2905D80BB2D3}" dt="2024-12-06T20:20:24.761" v="6289" actId="478"/>
          <ac:spMkLst>
            <pc:docMk/>
            <pc:sldMk cId="3834887124" sldId="280"/>
            <ac:spMk id="4" creationId="{0552C68C-2384-448E-3DBD-F5D3AED7B70E}"/>
          </ac:spMkLst>
        </pc:spChg>
        <pc:spChg chg="add del mod">
          <ac:chgData name="Thomas, Gregg" userId="dfa61f86-18d4-44e1-a72b-c953fd59092c" providerId="ADAL" clId="{69E28B1A-0F76-4C21-A2BB-2905D80BB2D3}" dt="2024-12-06T16:53:35.194" v="3366" actId="478"/>
          <ac:spMkLst>
            <pc:docMk/>
            <pc:sldMk cId="3834887124" sldId="280"/>
            <ac:spMk id="4" creationId="{FE47171A-7255-7549-1AE1-CD3626D41533}"/>
          </ac:spMkLst>
        </pc:spChg>
        <pc:spChg chg="add del mod">
          <ac:chgData name="Thomas, Gregg" userId="dfa61f86-18d4-44e1-a72b-c953fd59092c" providerId="ADAL" clId="{69E28B1A-0F76-4C21-A2BB-2905D80BB2D3}" dt="2024-12-06T20:20:39.022" v="6311" actId="478"/>
          <ac:spMkLst>
            <pc:docMk/>
            <pc:sldMk cId="3834887124" sldId="280"/>
            <ac:spMk id="7" creationId="{BE812133-B5FE-0C3E-F5EF-6C1848C1DB89}"/>
          </ac:spMkLst>
        </pc:spChg>
        <pc:spChg chg="mod">
          <ac:chgData name="Thomas, Gregg" userId="dfa61f86-18d4-44e1-a72b-c953fd59092c" providerId="ADAL" clId="{69E28B1A-0F76-4C21-A2BB-2905D80BB2D3}" dt="2024-12-06T16:54:02.550" v="3404" actId="1076"/>
          <ac:spMkLst>
            <pc:docMk/>
            <pc:sldMk cId="3834887124" sldId="280"/>
            <ac:spMk id="8" creationId="{E32BA0C5-5F13-9BB6-EBD7-BDF6CD4BC772}"/>
          </ac:spMkLst>
        </pc:spChg>
        <pc:spChg chg="add del mod">
          <ac:chgData name="Thomas, Gregg" userId="dfa61f86-18d4-44e1-a72b-c953fd59092c" providerId="ADAL" clId="{69E28B1A-0F76-4C21-A2BB-2905D80BB2D3}" dt="2024-12-06T20:21:20.526" v="6334" actId="478"/>
          <ac:spMkLst>
            <pc:docMk/>
            <pc:sldMk cId="3834887124" sldId="280"/>
            <ac:spMk id="9" creationId="{B36ADF8C-7990-E7B2-BB10-6E2BD2EE598C}"/>
          </ac:spMkLst>
        </pc:spChg>
        <pc:spChg chg="del">
          <ac:chgData name="Thomas, Gregg" userId="dfa61f86-18d4-44e1-a72b-c953fd59092c" providerId="ADAL" clId="{69E28B1A-0F76-4C21-A2BB-2905D80BB2D3}" dt="2024-12-06T16:52:14.644" v="3347" actId="478"/>
          <ac:spMkLst>
            <pc:docMk/>
            <pc:sldMk cId="3834887124" sldId="280"/>
            <ac:spMk id="9" creationId="{E5CC3F9E-B5F3-5EAA-EB1E-7AD13362FEF1}"/>
          </ac:spMkLst>
        </pc:spChg>
        <pc:spChg chg="add del mod">
          <ac:chgData name="Thomas, Gregg" userId="dfa61f86-18d4-44e1-a72b-c953fd59092c" providerId="ADAL" clId="{69E28B1A-0F76-4C21-A2BB-2905D80BB2D3}" dt="2024-12-06T20:21:42.802" v="6338" actId="478"/>
          <ac:spMkLst>
            <pc:docMk/>
            <pc:sldMk cId="3834887124" sldId="280"/>
            <ac:spMk id="10" creationId="{2C1F9DD7-EF72-A87E-ADEC-2A069EF1558C}"/>
          </ac:spMkLst>
        </pc:spChg>
        <pc:spChg chg="add mod">
          <ac:chgData name="Thomas, Gregg" userId="dfa61f86-18d4-44e1-a72b-c953fd59092c" providerId="ADAL" clId="{69E28B1A-0F76-4C21-A2BB-2905D80BB2D3}" dt="2024-12-06T20:22:07.717" v="6345"/>
          <ac:spMkLst>
            <pc:docMk/>
            <pc:sldMk cId="3834887124" sldId="280"/>
            <ac:spMk id="11" creationId="{1F258988-BC34-452E-ABED-25EB532B1399}"/>
          </ac:spMkLst>
        </pc:spChg>
        <pc:picChg chg="mod">
          <ac:chgData name="Thomas, Gregg" userId="dfa61f86-18d4-44e1-a72b-c953fd59092c" providerId="ADAL" clId="{69E28B1A-0F76-4C21-A2BB-2905D80BB2D3}" dt="2024-12-06T16:54:00.148" v="3403" actId="1076"/>
          <ac:picMkLst>
            <pc:docMk/>
            <pc:sldMk cId="3834887124" sldId="280"/>
            <ac:picMk id="6" creationId="{C1A750F2-8412-8DC3-A123-017BFDE2B70D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20:19:56.505" v="6284" actId="167"/>
        <pc:sldMkLst>
          <pc:docMk/>
          <pc:sldMk cId="4240229335" sldId="281"/>
        </pc:sldMkLst>
        <pc:spChg chg="add mod">
          <ac:chgData name="Thomas, Gregg" userId="dfa61f86-18d4-44e1-a72b-c953fd59092c" providerId="ADAL" clId="{69E28B1A-0F76-4C21-A2BB-2905D80BB2D3}" dt="2024-12-06T20:19:53.487" v="6283" actId="1076"/>
          <ac:spMkLst>
            <pc:docMk/>
            <pc:sldMk cId="4240229335" sldId="281"/>
            <ac:spMk id="4" creationId="{9A3756B7-186E-16F8-541B-947583B29D1D}"/>
          </ac:spMkLst>
        </pc:spChg>
        <pc:spChg chg="add mod">
          <ac:chgData name="Thomas, Gregg" userId="dfa61f86-18d4-44e1-a72b-c953fd59092c" providerId="ADAL" clId="{69E28B1A-0F76-4C21-A2BB-2905D80BB2D3}" dt="2024-12-06T16:55:32.968" v="3487" actId="692"/>
          <ac:spMkLst>
            <pc:docMk/>
            <pc:sldMk cId="4240229335" sldId="281"/>
            <ac:spMk id="6" creationId="{777C7155-BC0C-DBD5-48A6-1B7B2719EDC6}"/>
          </ac:spMkLst>
        </pc:spChg>
        <pc:spChg chg="add mod ord">
          <ac:chgData name="Thomas, Gregg" userId="dfa61f86-18d4-44e1-a72b-c953fd59092c" providerId="ADAL" clId="{69E28B1A-0F76-4C21-A2BB-2905D80BB2D3}" dt="2024-12-06T20:19:56.505" v="6284" actId="167"/>
          <ac:spMkLst>
            <pc:docMk/>
            <pc:sldMk cId="4240229335" sldId="281"/>
            <ac:spMk id="9" creationId="{D54CBB69-1E85-AF35-DEED-E3A6931C1546}"/>
          </ac:spMkLst>
        </pc:spChg>
        <pc:spChg chg="del">
          <ac:chgData name="Thomas, Gregg" userId="dfa61f86-18d4-44e1-a72b-c953fd59092c" providerId="ADAL" clId="{69E28B1A-0F76-4C21-A2BB-2905D80BB2D3}" dt="2024-12-06T20:19:48.796" v="6281" actId="478"/>
          <ac:spMkLst>
            <pc:docMk/>
            <pc:sldMk cId="4240229335" sldId="281"/>
            <ac:spMk id="10" creationId="{92C3105A-00DE-98DD-2B97-9F557229012C}"/>
          </ac:spMkLst>
        </pc:spChg>
      </pc:sldChg>
      <pc:sldChg chg="addSp delSp modSp add mod">
        <pc:chgData name="Thomas, Gregg" userId="dfa61f86-18d4-44e1-a72b-c953fd59092c" providerId="ADAL" clId="{69E28B1A-0F76-4C21-A2BB-2905D80BB2D3}" dt="2024-12-06T16:58:49.949" v="3658" actId="1076"/>
        <pc:sldMkLst>
          <pc:docMk/>
          <pc:sldMk cId="2125018333" sldId="282"/>
        </pc:sldMkLst>
        <pc:spChg chg="mod">
          <ac:chgData name="Thomas, Gregg" userId="dfa61f86-18d4-44e1-a72b-c953fd59092c" providerId="ADAL" clId="{69E28B1A-0F76-4C21-A2BB-2905D80BB2D3}" dt="2024-12-06T16:56:34.872" v="3512" actId="20577"/>
          <ac:spMkLst>
            <pc:docMk/>
            <pc:sldMk cId="2125018333" sldId="282"/>
            <ac:spMk id="2" creationId="{3652A888-1AED-EAF1-E28D-50FCFB90C4E0}"/>
          </ac:spMkLst>
        </pc:spChg>
        <pc:spChg chg="mod">
          <ac:chgData name="Thomas, Gregg" userId="dfa61f86-18d4-44e1-a72b-c953fd59092c" providerId="ADAL" clId="{69E28B1A-0F76-4C21-A2BB-2905D80BB2D3}" dt="2024-12-06T16:57:14.698" v="3641" actId="20577"/>
          <ac:spMkLst>
            <pc:docMk/>
            <pc:sldMk cId="2125018333" sldId="282"/>
            <ac:spMk id="3" creationId="{D7C1F67D-D8C5-0B0C-ECC7-47349AC4ACB3}"/>
          </ac:spMkLst>
        </pc:spChg>
        <pc:spChg chg="add mod">
          <ac:chgData name="Thomas, Gregg" userId="dfa61f86-18d4-44e1-a72b-c953fd59092c" providerId="ADAL" clId="{69E28B1A-0F76-4C21-A2BB-2905D80BB2D3}" dt="2024-12-06T16:58:49.949" v="3658" actId="1076"/>
          <ac:spMkLst>
            <pc:docMk/>
            <pc:sldMk cId="2125018333" sldId="282"/>
            <ac:spMk id="4" creationId="{C26A36D7-53C2-B16E-F728-114C5723E124}"/>
          </ac:spMkLst>
        </pc:spChg>
        <pc:spChg chg="del">
          <ac:chgData name="Thomas, Gregg" userId="dfa61f86-18d4-44e1-a72b-c953fd59092c" providerId="ADAL" clId="{69E28B1A-0F76-4C21-A2BB-2905D80BB2D3}" dt="2024-12-06T16:56:39.744" v="3515" actId="478"/>
          <ac:spMkLst>
            <pc:docMk/>
            <pc:sldMk cId="2125018333" sldId="282"/>
            <ac:spMk id="8" creationId="{0CA40DAC-293D-BD05-4377-C79D6BAF3C51}"/>
          </ac:spMkLst>
        </pc:spChg>
        <pc:spChg chg="del">
          <ac:chgData name="Thomas, Gregg" userId="dfa61f86-18d4-44e1-a72b-c953fd59092c" providerId="ADAL" clId="{69E28B1A-0F76-4C21-A2BB-2905D80BB2D3}" dt="2024-12-06T16:56:38.059" v="3514" actId="478"/>
          <ac:spMkLst>
            <pc:docMk/>
            <pc:sldMk cId="2125018333" sldId="282"/>
            <ac:spMk id="10" creationId="{9FB87E37-3120-EA86-5C53-67F78AC113A1}"/>
          </ac:spMkLst>
        </pc:spChg>
        <pc:picChg chg="del">
          <ac:chgData name="Thomas, Gregg" userId="dfa61f86-18d4-44e1-a72b-c953fd59092c" providerId="ADAL" clId="{69E28B1A-0F76-4C21-A2BB-2905D80BB2D3}" dt="2024-12-06T16:56:36.568" v="3513" actId="478"/>
          <ac:picMkLst>
            <pc:docMk/>
            <pc:sldMk cId="2125018333" sldId="282"/>
            <ac:picMk id="7" creationId="{FC87E8EC-0934-AD1E-EDC8-21827B3EFAD3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7:01:52.681" v="3668"/>
        <pc:sldMkLst>
          <pc:docMk/>
          <pc:sldMk cId="3856546533" sldId="283"/>
        </pc:sldMkLst>
        <pc:picChg chg="add del mod">
          <ac:chgData name="Thomas, Gregg" userId="dfa61f86-18d4-44e1-a72b-c953fd59092c" providerId="ADAL" clId="{69E28B1A-0F76-4C21-A2BB-2905D80BB2D3}" dt="2024-12-06T17:01:52.304" v="3667" actId="478"/>
          <ac:picMkLst>
            <pc:docMk/>
            <pc:sldMk cId="3856546533" sldId="283"/>
            <ac:picMk id="7" creationId="{758BC501-E1E5-B0C2-2C11-869A0CFFD1F9}"/>
          </ac:picMkLst>
        </pc:picChg>
        <pc:picChg chg="add mod">
          <ac:chgData name="Thomas, Gregg" userId="dfa61f86-18d4-44e1-a72b-c953fd59092c" providerId="ADAL" clId="{69E28B1A-0F76-4C21-A2BB-2905D80BB2D3}" dt="2024-12-06T17:01:52.681" v="3668"/>
          <ac:picMkLst>
            <pc:docMk/>
            <pc:sldMk cId="3856546533" sldId="283"/>
            <ac:picMk id="8" creationId="{F8FD27C8-4702-56D7-6C78-823E10FDA790}"/>
          </ac:picMkLst>
        </pc:picChg>
      </pc:sldChg>
      <pc:sldChg chg="addSp modSp add mod">
        <pc:chgData name="Thomas, Gregg" userId="dfa61f86-18d4-44e1-a72b-c953fd59092c" providerId="ADAL" clId="{69E28B1A-0F76-4C21-A2BB-2905D80BB2D3}" dt="2024-12-06T17:04:25.469" v="3770" actId="1076"/>
        <pc:sldMkLst>
          <pc:docMk/>
          <pc:sldMk cId="3493549337" sldId="284"/>
        </pc:sldMkLst>
        <pc:spChg chg="mod">
          <ac:chgData name="Thomas, Gregg" userId="dfa61f86-18d4-44e1-a72b-c953fd59092c" providerId="ADAL" clId="{69E28B1A-0F76-4C21-A2BB-2905D80BB2D3}" dt="2024-12-06T17:03:39.865" v="3752" actId="1076"/>
          <ac:spMkLst>
            <pc:docMk/>
            <pc:sldMk cId="3493549337" sldId="284"/>
            <ac:spMk id="4" creationId="{D8941947-693A-834A-E441-39EE30BAB273}"/>
          </ac:spMkLst>
        </pc:spChg>
        <pc:spChg chg="add mod">
          <ac:chgData name="Thomas, Gregg" userId="dfa61f86-18d4-44e1-a72b-c953fd59092c" providerId="ADAL" clId="{69E28B1A-0F76-4C21-A2BB-2905D80BB2D3}" dt="2024-12-06T17:03:19.462" v="3745" actId="1076"/>
          <ac:spMkLst>
            <pc:docMk/>
            <pc:sldMk cId="3493549337" sldId="284"/>
            <ac:spMk id="6" creationId="{B24293CC-BA9E-B14A-78DF-05EC478299F5}"/>
          </ac:spMkLst>
        </pc:spChg>
        <pc:spChg chg="add mod">
          <ac:chgData name="Thomas, Gregg" userId="dfa61f86-18d4-44e1-a72b-c953fd59092c" providerId="ADAL" clId="{69E28B1A-0F76-4C21-A2BB-2905D80BB2D3}" dt="2024-12-06T17:04:25.469" v="3770" actId="1076"/>
          <ac:spMkLst>
            <pc:docMk/>
            <pc:sldMk cId="3493549337" sldId="284"/>
            <ac:spMk id="8" creationId="{77C1C7EE-417E-5C38-A05C-AC605FBF7304}"/>
          </ac:spMkLst>
        </pc:spChg>
        <pc:spChg chg="add mod">
          <ac:chgData name="Thomas, Gregg" userId="dfa61f86-18d4-44e1-a72b-c953fd59092c" providerId="ADAL" clId="{69E28B1A-0F76-4C21-A2BB-2905D80BB2D3}" dt="2024-12-06T17:04:20.331" v="3768" actId="14100"/>
          <ac:spMkLst>
            <pc:docMk/>
            <pc:sldMk cId="3493549337" sldId="284"/>
            <ac:spMk id="9" creationId="{0EA2A503-4BC0-8B40-CB65-CEC6887D006B}"/>
          </ac:spMkLst>
        </pc:spChg>
        <pc:picChg chg="mod">
          <ac:chgData name="Thomas, Gregg" userId="dfa61f86-18d4-44e1-a72b-c953fd59092c" providerId="ADAL" clId="{69E28B1A-0F76-4C21-A2BB-2905D80BB2D3}" dt="2024-12-06T17:04:05.852" v="3762" actId="1076"/>
          <ac:picMkLst>
            <pc:docMk/>
            <pc:sldMk cId="3493549337" sldId="284"/>
            <ac:picMk id="7" creationId="{A2A24C50-05C7-8D81-176F-B30AF923B213}"/>
          </ac:picMkLst>
        </pc:picChg>
      </pc:sldChg>
      <pc:sldChg chg="delSp modSp add mod modNotesTx">
        <pc:chgData name="Thomas, Gregg" userId="dfa61f86-18d4-44e1-a72b-c953fd59092c" providerId="ADAL" clId="{69E28B1A-0F76-4C21-A2BB-2905D80BB2D3}" dt="2024-12-06T20:22:43.719" v="6361" actId="20577"/>
        <pc:sldMkLst>
          <pc:docMk/>
          <pc:sldMk cId="3441499982" sldId="285"/>
        </pc:sldMkLst>
        <pc:spChg chg="mod">
          <ac:chgData name="Thomas, Gregg" userId="dfa61f86-18d4-44e1-a72b-c953fd59092c" providerId="ADAL" clId="{69E28B1A-0F76-4C21-A2BB-2905D80BB2D3}" dt="2024-12-06T20:22:43.719" v="6361" actId="20577"/>
          <ac:spMkLst>
            <pc:docMk/>
            <pc:sldMk cId="3441499982" sldId="285"/>
            <ac:spMk id="3" creationId="{1D197331-AA2D-4CD2-3B4B-95A75DD1F287}"/>
          </ac:spMkLst>
        </pc:spChg>
        <pc:spChg chg="del mod">
          <ac:chgData name="Thomas, Gregg" userId="dfa61f86-18d4-44e1-a72b-c953fd59092c" providerId="ADAL" clId="{69E28B1A-0F76-4C21-A2BB-2905D80BB2D3}" dt="2024-12-06T17:06:10.736" v="4098" actId="478"/>
          <ac:spMkLst>
            <pc:docMk/>
            <pc:sldMk cId="3441499982" sldId="285"/>
            <ac:spMk id="4" creationId="{2F57A2CC-AB59-553F-5246-D0C1A2042C01}"/>
          </ac:spMkLst>
        </pc:spChg>
      </pc:sldChg>
      <pc:sldChg chg="addSp modSp add mod">
        <pc:chgData name="Thomas, Gregg" userId="dfa61f86-18d4-44e1-a72b-c953fd59092c" providerId="ADAL" clId="{69E28B1A-0F76-4C21-A2BB-2905D80BB2D3}" dt="2024-12-06T17:07:09.726" v="4253" actId="1076"/>
        <pc:sldMkLst>
          <pc:docMk/>
          <pc:sldMk cId="4112855866" sldId="286"/>
        </pc:sldMkLst>
        <pc:spChg chg="mod">
          <ac:chgData name="Thomas, Gregg" userId="dfa61f86-18d4-44e1-a72b-c953fd59092c" providerId="ADAL" clId="{69E28B1A-0F76-4C21-A2BB-2905D80BB2D3}" dt="2024-12-06T17:07:01.073" v="4250" actId="20577"/>
          <ac:spMkLst>
            <pc:docMk/>
            <pc:sldMk cId="4112855866" sldId="286"/>
            <ac:spMk id="3" creationId="{A7519C93-1EEF-805F-E27F-BBAA23FABD86}"/>
          </ac:spMkLst>
        </pc:spChg>
        <pc:spChg chg="add mod">
          <ac:chgData name="Thomas, Gregg" userId="dfa61f86-18d4-44e1-a72b-c953fd59092c" providerId="ADAL" clId="{69E28B1A-0F76-4C21-A2BB-2905D80BB2D3}" dt="2024-12-06T17:07:09.726" v="4253" actId="1076"/>
          <ac:spMkLst>
            <pc:docMk/>
            <pc:sldMk cId="4112855866" sldId="286"/>
            <ac:spMk id="4" creationId="{84090A02-9C46-A5A5-219E-498BF9F24B87}"/>
          </ac:spMkLst>
        </pc:spChg>
      </pc:sldChg>
      <pc:sldChg chg="addSp modSp new mod">
        <pc:chgData name="Thomas, Gregg" userId="dfa61f86-18d4-44e1-a72b-c953fd59092c" providerId="ADAL" clId="{69E28B1A-0F76-4C21-A2BB-2905D80BB2D3}" dt="2024-12-06T17:15:22.683" v="4377" actId="1076"/>
        <pc:sldMkLst>
          <pc:docMk/>
          <pc:sldMk cId="3681706478" sldId="287"/>
        </pc:sldMkLst>
        <pc:spChg chg="mod">
          <ac:chgData name="Thomas, Gregg" userId="dfa61f86-18d4-44e1-a72b-c953fd59092c" providerId="ADAL" clId="{69E28B1A-0F76-4C21-A2BB-2905D80BB2D3}" dt="2024-12-06T17:11:17.234" v="4369" actId="20577"/>
          <ac:spMkLst>
            <pc:docMk/>
            <pc:sldMk cId="3681706478" sldId="287"/>
            <ac:spMk id="3" creationId="{BC2E7C10-061A-469D-2FEA-527C98D5F956}"/>
          </ac:spMkLst>
        </pc:spChg>
        <pc:picChg chg="add mod">
          <ac:chgData name="Thomas, Gregg" userId="dfa61f86-18d4-44e1-a72b-c953fd59092c" providerId="ADAL" clId="{69E28B1A-0F76-4C21-A2BB-2905D80BB2D3}" dt="2024-12-06T17:15:22.683" v="4377" actId="1076"/>
          <ac:picMkLst>
            <pc:docMk/>
            <pc:sldMk cId="3681706478" sldId="287"/>
            <ac:picMk id="4" creationId="{E9353B46-F57C-5851-21FB-EE223DDF3757}"/>
          </ac:picMkLst>
        </pc:picChg>
      </pc:sldChg>
      <pc:sldChg chg="addSp modSp add mod">
        <pc:chgData name="Thomas, Gregg" userId="dfa61f86-18d4-44e1-a72b-c953fd59092c" providerId="ADAL" clId="{69E28B1A-0F76-4C21-A2BB-2905D80BB2D3}" dt="2024-12-06T19:53:23.215" v="5481" actId="20577"/>
        <pc:sldMkLst>
          <pc:docMk/>
          <pc:sldMk cId="698707869" sldId="288"/>
        </pc:sldMkLst>
        <pc:spChg chg="mod">
          <ac:chgData name="Thomas, Gregg" userId="dfa61f86-18d4-44e1-a72b-c953fd59092c" providerId="ADAL" clId="{69E28B1A-0F76-4C21-A2BB-2905D80BB2D3}" dt="2024-12-06T19:40:54.524" v="4506" actId="1076"/>
          <ac:spMkLst>
            <pc:docMk/>
            <pc:sldMk cId="698707869" sldId="288"/>
            <ac:spMk id="3" creationId="{61296A78-8A78-9657-CC25-399A2C9E952D}"/>
          </ac:spMkLst>
        </pc:spChg>
        <pc:spChg chg="add mod">
          <ac:chgData name="Thomas, Gregg" userId="dfa61f86-18d4-44e1-a72b-c953fd59092c" providerId="ADAL" clId="{69E28B1A-0F76-4C21-A2BB-2905D80BB2D3}" dt="2024-12-06T19:41:59.413" v="4520" actId="1076"/>
          <ac:spMkLst>
            <pc:docMk/>
            <pc:sldMk cId="698707869" sldId="288"/>
            <ac:spMk id="5" creationId="{F3DA13AA-4F6E-7327-E99A-F5FA5F547F0D}"/>
          </ac:spMkLst>
        </pc:spChg>
        <pc:spChg chg="add mod">
          <ac:chgData name="Thomas, Gregg" userId="dfa61f86-18d4-44e1-a72b-c953fd59092c" providerId="ADAL" clId="{69E28B1A-0F76-4C21-A2BB-2905D80BB2D3}" dt="2024-12-06T19:53:23.215" v="5481" actId="20577"/>
          <ac:spMkLst>
            <pc:docMk/>
            <pc:sldMk cId="698707869" sldId="288"/>
            <ac:spMk id="8" creationId="{8883AF16-0A38-C709-6ED9-A457CD2B704D}"/>
          </ac:spMkLst>
        </pc:spChg>
        <pc:spChg chg="add mod">
          <ac:chgData name="Thomas, Gregg" userId="dfa61f86-18d4-44e1-a72b-c953fd59092c" providerId="ADAL" clId="{69E28B1A-0F76-4C21-A2BB-2905D80BB2D3}" dt="2024-12-06T19:52:53.748" v="5442" actId="1076"/>
          <ac:spMkLst>
            <pc:docMk/>
            <pc:sldMk cId="698707869" sldId="288"/>
            <ac:spMk id="9" creationId="{AAA3A641-9B59-6BFC-4FC5-9D94826B17E0}"/>
          </ac:spMkLst>
        </pc:spChg>
        <pc:spChg chg="add mod">
          <ac:chgData name="Thomas, Gregg" userId="dfa61f86-18d4-44e1-a72b-c953fd59092c" providerId="ADAL" clId="{69E28B1A-0F76-4C21-A2BB-2905D80BB2D3}" dt="2024-12-06T19:53:14.037" v="5446" actId="14100"/>
          <ac:spMkLst>
            <pc:docMk/>
            <pc:sldMk cId="698707869" sldId="288"/>
            <ac:spMk id="10" creationId="{332DEC08-56ED-AAB6-4631-950D42137E33}"/>
          </ac:spMkLst>
        </pc:spChg>
        <pc:picChg chg="add mod">
          <ac:chgData name="Thomas, Gregg" userId="dfa61f86-18d4-44e1-a72b-c953fd59092c" providerId="ADAL" clId="{69E28B1A-0F76-4C21-A2BB-2905D80BB2D3}" dt="2024-12-06T19:43:14.777" v="4523" actId="1076"/>
          <ac:picMkLst>
            <pc:docMk/>
            <pc:sldMk cId="698707869" sldId="288"/>
            <ac:picMk id="7" creationId="{9A2C1DCC-4D6A-2C2D-E666-10664FBC6CDA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20:12:16.344" v="6011" actId="1076"/>
        <pc:sldMkLst>
          <pc:docMk/>
          <pc:sldMk cId="3656074364" sldId="289"/>
        </pc:sldMkLst>
        <pc:spChg chg="mod">
          <ac:chgData name="Thomas, Gregg" userId="dfa61f86-18d4-44e1-a72b-c953fd59092c" providerId="ADAL" clId="{69E28B1A-0F76-4C21-A2BB-2905D80BB2D3}" dt="2024-12-06T20:12:16.344" v="6011" actId="1076"/>
          <ac:spMkLst>
            <pc:docMk/>
            <pc:sldMk cId="3656074364" sldId="289"/>
            <ac:spMk id="2" creationId="{05F7EF86-E4CF-3A94-230C-5D3BD822B2DA}"/>
          </ac:spMkLst>
        </pc:spChg>
        <pc:spChg chg="del">
          <ac:chgData name="Thomas, Gregg" userId="dfa61f86-18d4-44e1-a72b-c953fd59092c" providerId="ADAL" clId="{69E28B1A-0F76-4C21-A2BB-2905D80BB2D3}" dt="2024-12-06T19:41:00.315" v="4508" actId="478"/>
          <ac:spMkLst>
            <pc:docMk/>
            <pc:sldMk cId="3656074364" sldId="289"/>
            <ac:spMk id="3" creationId="{5D9F0C26-BF8A-FF68-3932-985A0EAC25D6}"/>
          </ac:spMkLst>
        </pc:spChg>
        <pc:spChg chg="add del mod">
          <ac:chgData name="Thomas, Gregg" userId="dfa61f86-18d4-44e1-a72b-c953fd59092c" providerId="ADAL" clId="{69E28B1A-0F76-4C21-A2BB-2905D80BB2D3}" dt="2024-12-06T19:41:02.738" v="4509" actId="478"/>
          <ac:spMkLst>
            <pc:docMk/>
            <pc:sldMk cId="3656074364" sldId="289"/>
            <ac:spMk id="5" creationId="{4C48D383-C8A2-199B-5809-7F2C685374AB}"/>
          </ac:spMkLst>
        </pc:spChg>
        <pc:picChg chg="add del mod">
          <ac:chgData name="Thomas, Gregg" userId="dfa61f86-18d4-44e1-a72b-c953fd59092c" providerId="ADAL" clId="{69E28B1A-0F76-4C21-A2BB-2905D80BB2D3}" dt="2024-12-06T20:11:59.313" v="6004" actId="478"/>
          <ac:picMkLst>
            <pc:docMk/>
            <pc:sldMk cId="3656074364" sldId="289"/>
            <ac:picMk id="7" creationId="{1AEF63C9-89FF-CF2D-6471-1F172141BD5A}"/>
          </ac:picMkLst>
        </pc:picChg>
        <pc:picChg chg="add mod">
          <ac:chgData name="Thomas, Gregg" userId="dfa61f86-18d4-44e1-a72b-c953fd59092c" providerId="ADAL" clId="{69E28B1A-0F76-4C21-A2BB-2905D80BB2D3}" dt="2024-12-06T20:12:08.281" v="6010" actId="1076"/>
          <ac:picMkLst>
            <pc:docMk/>
            <pc:sldMk cId="3656074364" sldId="289"/>
            <ac:picMk id="9" creationId="{02660D5E-ED47-7D36-9F35-7FD3C05C13E9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9:53:54.443" v="5483" actId="20577"/>
        <pc:sldMkLst>
          <pc:docMk/>
          <pc:sldMk cId="1235373715" sldId="290"/>
        </pc:sldMkLst>
        <pc:spChg chg="mod">
          <ac:chgData name="Thomas, Gregg" userId="dfa61f86-18d4-44e1-a72b-c953fd59092c" providerId="ADAL" clId="{69E28B1A-0F76-4C21-A2BB-2905D80BB2D3}" dt="2024-12-06T19:53:54.443" v="5483" actId="20577"/>
          <ac:spMkLst>
            <pc:docMk/>
            <pc:sldMk cId="1235373715" sldId="290"/>
            <ac:spMk id="8" creationId="{81887AC9-9DBE-832B-9053-E3950A1672C9}"/>
          </ac:spMkLst>
        </pc:spChg>
        <pc:spChg chg="add mod">
          <ac:chgData name="Thomas, Gregg" userId="dfa61f86-18d4-44e1-a72b-c953fd59092c" providerId="ADAL" clId="{69E28B1A-0F76-4C21-A2BB-2905D80BB2D3}" dt="2024-12-06T19:48:15.694" v="4812" actId="1037"/>
          <ac:spMkLst>
            <pc:docMk/>
            <pc:sldMk cId="1235373715" sldId="290"/>
            <ac:spMk id="9" creationId="{B92D379A-4A9D-CA43-2C31-86DB5F53A625}"/>
          </ac:spMkLst>
        </pc:spChg>
        <pc:picChg chg="add mod">
          <ac:chgData name="Thomas, Gregg" userId="dfa61f86-18d4-44e1-a72b-c953fd59092c" providerId="ADAL" clId="{69E28B1A-0F76-4C21-A2BB-2905D80BB2D3}" dt="2024-12-06T19:48:00.058" v="4802" actId="1076"/>
          <ac:picMkLst>
            <pc:docMk/>
            <pc:sldMk cId="1235373715" sldId="290"/>
            <ac:picMk id="6" creationId="{689B6758-BB20-3790-8F53-B70B52EDF672}"/>
          </ac:picMkLst>
        </pc:picChg>
        <pc:picChg chg="del">
          <ac:chgData name="Thomas, Gregg" userId="dfa61f86-18d4-44e1-a72b-c953fd59092c" providerId="ADAL" clId="{69E28B1A-0F76-4C21-A2BB-2905D80BB2D3}" dt="2024-12-06T19:47:18.966" v="4798" actId="478"/>
          <ac:picMkLst>
            <pc:docMk/>
            <pc:sldMk cId="1235373715" sldId="290"/>
            <ac:picMk id="7" creationId="{D07D6CE5-3748-FE40-FBE1-D25927ABD55B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19:52:07.366" v="5435" actId="1076"/>
        <pc:sldMkLst>
          <pc:docMk/>
          <pc:sldMk cId="3080837530" sldId="291"/>
        </pc:sldMkLst>
        <pc:spChg chg="add mod">
          <ac:chgData name="Thomas, Gregg" userId="dfa61f86-18d4-44e1-a72b-c953fd59092c" providerId="ADAL" clId="{69E28B1A-0F76-4C21-A2BB-2905D80BB2D3}" dt="2024-12-06T19:51:20.138" v="5241" actId="20577"/>
          <ac:spMkLst>
            <pc:docMk/>
            <pc:sldMk cId="3080837530" sldId="291"/>
            <ac:spMk id="4" creationId="{B8FC8D49-5883-1D5D-5D1F-EAEFE3D31B51}"/>
          </ac:spMkLst>
        </pc:spChg>
        <pc:spChg chg="add mod">
          <ac:chgData name="Thomas, Gregg" userId="dfa61f86-18d4-44e1-a72b-c953fd59092c" providerId="ADAL" clId="{69E28B1A-0F76-4C21-A2BB-2905D80BB2D3}" dt="2024-12-06T19:52:07.366" v="5435" actId="1076"/>
          <ac:spMkLst>
            <pc:docMk/>
            <pc:sldMk cId="3080837530" sldId="291"/>
            <ac:spMk id="6" creationId="{87ABF86F-7CEB-252A-9359-891466CCE475}"/>
          </ac:spMkLst>
        </pc:spChg>
        <pc:spChg chg="del">
          <ac:chgData name="Thomas, Gregg" userId="dfa61f86-18d4-44e1-a72b-c953fd59092c" providerId="ADAL" clId="{69E28B1A-0F76-4C21-A2BB-2905D80BB2D3}" dt="2024-12-06T19:50:08.360" v="5075" actId="478"/>
          <ac:spMkLst>
            <pc:docMk/>
            <pc:sldMk cId="3080837530" sldId="291"/>
            <ac:spMk id="8" creationId="{89468380-5225-ACF1-D7CB-F65B794243B2}"/>
          </ac:spMkLst>
        </pc:spChg>
        <pc:picChg chg="del">
          <ac:chgData name="Thomas, Gregg" userId="dfa61f86-18d4-44e1-a72b-c953fd59092c" providerId="ADAL" clId="{69E28B1A-0F76-4C21-A2BB-2905D80BB2D3}" dt="2024-12-06T19:50:09.063" v="5076" actId="478"/>
          <ac:picMkLst>
            <pc:docMk/>
            <pc:sldMk cId="3080837530" sldId="291"/>
            <ac:picMk id="7" creationId="{F07E53F4-0C77-283A-FDAF-918AE35F4BB9}"/>
          </ac:picMkLst>
        </pc:picChg>
      </pc:sldChg>
      <pc:sldChg chg="delSp add mod ord">
        <pc:chgData name="Thomas, Gregg" userId="dfa61f86-18d4-44e1-a72b-c953fd59092c" providerId="ADAL" clId="{69E28B1A-0F76-4C21-A2BB-2905D80BB2D3}" dt="2024-12-06T19:52:26.395" v="5439"/>
        <pc:sldMkLst>
          <pc:docMk/>
          <pc:sldMk cId="2919667488" sldId="292"/>
        </pc:sldMkLst>
        <pc:spChg chg="del">
          <ac:chgData name="Thomas, Gregg" userId="dfa61f86-18d4-44e1-a72b-c953fd59092c" providerId="ADAL" clId="{69E28B1A-0F76-4C21-A2BB-2905D80BB2D3}" dt="2024-12-06T19:52:24.562" v="5437" actId="478"/>
          <ac:spMkLst>
            <pc:docMk/>
            <pc:sldMk cId="2919667488" sldId="292"/>
            <ac:spMk id="6" creationId="{059DBE64-54BA-C3A8-2116-E96369C343A6}"/>
          </ac:spMkLst>
        </pc:spChg>
      </pc:sldChg>
      <pc:sldChg chg="addSp delSp modSp add mod">
        <pc:chgData name="Thomas, Gregg" userId="dfa61f86-18d4-44e1-a72b-c953fd59092c" providerId="ADAL" clId="{69E28B1A-0F76-4C21-A2BB-2905D80BB2D3}" dt="2024-12-06T20:11:04.122" v="5998" actId="11"/>
        <pc:sldMkLst>
          <pc:docMk/>
          <pc:sldMk cId="2881096622" sldId="293"/>
        </pc:sldMkLst>
        <pc:spChg chg="mod">
          <ac:chgData name="Thomas, Gregg" userId="dfa61f86-18d4-44e1-a72b-c953fd59092c" providerId="ADAL" clId="{69E28B1A-0F76-4C21-A2BB-2905D80BB2D3}" dt="2024-12-06T20:11:04.122" v="5998" actId="11"/>
          <ac:spMkLst>
            <pc:docMk/>
            <pc:sldMk cId="2881096622" sldId="293"/>
            <ac:spMk id="3" creationId="{86137C77-C2E8-FE22-2886-87B5AB7395A7}"/>
          </ac:spMkLst>
        </pc:spChg>
        <pc:spChg chg="del">
          <ac:chgData name="Thomas, Gregg" userId="dfa61f86-18d4-44e1-a72b-c953fd59092c" providerId="ADAL" clId="{69E28B1A-0F76-4C21-A2BB-2905D80BB2D3}" dt="2024-12-06T19:59:55.150" v="5487" actId="478"/>
          <ac:spMkLst>
            <pc:docMk/>
            <pc:sldMk cId="2881096622" sldId="293"/>
            <ac:spMk id="5" creationId="{1DD9C78B-3098-8BA9-2C6D-3D3C236DBD62}"/>
          </ac:spMkLst>
        </pc:spChg>
        <pc:spChg chg="mod">
          <ac:chgData name="Thomas, Gregg" userId="dfa61f86-18d4-44e1-a72b-c953fd59092c" providerId="ADAL" clId="{69E28B1A-0F76-4C21-A2BB-2905D80BB2D3}" dt="2024-12-06T20:07:43.744" v="5839" actId="20577"/>
          <ac:spMkLst>
            <pc:docMk/>
            <pc:sldMk cId="2881096622" sldId="293"/>
            <ac:spMk id="8" creationId="{2549CD96-780E-5C28-E657-B3AB45B42776}"/>
          </ac:spMkLst>
        </pc:spChg>
        <pc:spChg chg="del mod ord">
          <ac:chgData name="Thomas, Gregg" userId="dfa61f86-18d4-44e1-a72b-c953fd59092c" providerId="ADAL" clId="{69E28B1A-0F76-4C21-A2BB-2905D80BB2D3}" dt="2024-12-06T20:05:50.950" v="5714" actId="478"/>
          <ac:spMkLst>
            <pc:docMk/>
            <pc:sldMk cId="2881096622" sldId="293"/>
            <ac:spMk id="9" creationId="{10A33448-8C3C-207E-53E4-45552129FF14}"/>
          </ac:spMkLst>
        </pc:spChg>
        <pc:spChg chg="add mod">
          <ac:chgData name="Thomas, Gregg" userId="dfa61f86-18d4-44e1-a72b-c953fd59092c" providerId="ADAL" clId="{69E28B1A-0F76-4C21-A2BB-2905D80BB2D3}" dt="2024-12-06T20:06:25.534" v="5721" actId="1076"/>
          <ac:spMkLst>
            <pc:docMk/>
            <pc:sldMk cId="2881096622" sldId="293"/>
            <ac:spMk id="11" creationId="{7A719AE6-66AA-B4EF-C18D-74A3558B3A98}"/>
          </ac:spMkLst>
        </pc:spChg>
        <pc:spChg chg="add mod">
          <ac:chgData name="Thomas, Gregg" userId="dfa61f86-18d4-44e1-a72b-c953fd59092c" providerId="ADAL" clId="{69E28B1A-0F76-4C21-A2BB-2905D80BB2D3}" dt="2024-12-06T20:06:54.192" v="5728" actId="1076"/>
          <ac:spMkLst>
            <pc:docMk/>
            <pc:sldMk cId="2881096622" sldId="293"/>
            <ac:spMk id="13" creationId="{47FA5F5C-D4BC-9FAB-E84C-0061C600B733}"/>
          </ac:spMkLst>
        </pc:spChg>
        <pc:spChg chg="add">
          <ac:chgData name="Thomas, Gregg" userId="dfa61f86-18d4-44e1-a72b-c953fd59092c" providerId="ADAL" clId="{69E28B1A-0F76-4C21-A2BB-2905D80BB2D3}" dt="2024-12-06T20:07:24.775" v="5789"/>
          <ac:spMkLst>
            <pc:docMk/>
            <pc:sldMk cId="2881096622" sldId="293"/>
            <ac:spMk id="14" creationId="{30AD985E-FFDD-549F-C7BC-056B4167C198}"/>
          </ac:spMkLst>
        </pc:spChg>
        <pc:spChg chg="add">
          <ac:chgData name="Thomas, Gregg" userId="dfa61f86-18d4-44e1-a72b-c953fd59092c" providerId="ADAL" clId="{69E28B1A-0F76-4C21-A2BB-2905D80BB2D3}" dt="2024-12-06T20:07:31.221" v="5790"/>
          <ac:spMkLst>
            <pc:docMk/>
            <pc:sldMk cId="2881096622" sldId="293"/>
            <ac:spMk id="15" creationId="{63D8C6DE-7FFD-2223-0524-1B587E31659A}"/>
          </ac:spMkLst>
        </pc:spChg>
        <pc:picChg chg="del mod">
          <ac:chgData name="Thomas, Gregg" userId="dfa61f86-18d4-44e1-a72b-c953fd59092c" providerId="ADAL" clId="{69E28B1A-0F76-4C21-A2BB-2905D80BB2D3}" dt="2024-12-06T20:02:01.363" v="5592" actId="478"/>
          <ac:picMkLst>
            <pc:docMk/>
            <pc:sldMk cId="2881096622" sldId="293"/>
            <ac:picMk id="6" creationId="{D0A7A44E-5B7F-695F-3437-EBBF3A615FCE}"/>
          </ac:picMkLst>
        </pc:picChg>
        <pc:picChg chg="add del mod">
          <ac:chgData name="Thomas, Gregg" userId="dfa61f86-18d4-44e1-a72b-c953fd59092c" providerId="ADAL" clId="{69E28B1A-0F76-4C21-A2BB-2905D80BB2D3}" dt="2024-12-06T20:05:50.467" v="5713" actId="478"/>
          <ac:picMkLst>
            <pc:docMk/>
            <pc:sldMk cId="2881096622" sldId="293"/>
            <ac:picMk id="7" creationId="{7A32FA53-A626-EEED-F98B-5ED24DE7EF34}"/>
          </ac:picMkLst>
        </pc:picChg>
      </pc:sldChg>
      <pc:sldChg chg="modSp add mod ord">
        <pc:chgData name="Thomas, Gregg" userId="dfa61f86-18d4-44e1-a72b-c953fd59092c" providerId="ADAL" clId="{69E28B1A-0F76-4C21-A2BB-2905D80BB2D3}" dt="2024-12-06T20:10:53.011" v="5997" actId="11"/>
        <pc:sldMkLst>
          <pc:docMk/>
          <pc:sldMk cId="2321499179" sldId="294"/>
        </pc:sldMkLst>
        <pc:spChg chg="mod">
          <ac:chgData name="Thomas, Gregg" userId="dfa61f86-18d4-44e1-a72b-c953fd59092c" providerId="ADAL" clId="{69E28B1A-0F76-4C21-A2BB-2905D80BB2D3}" dt="2024-12-06T20:10:53.011" v="5997" actId="11"/>
          <ac:spMkLst>
            <pc:docMk/>
            <pc:sldMk cId="2321499179" sldId="294"/>
            <ac:spMk id="3" creationId="{E6BFB42E-67BA-9EF0-E867-B2638A20C2FA}"/>
          </ac:spMkLst>
        </pc:spChg>
        <pc:spChg chg="mod">
          <ac:chgData name="Thomas, Gregg" userId="dfa61f86-18d4-44e1-a72b-c953fd59092c" providerId="ADAL" clId="{69E28B1A-0F76-4C21-A2BB-2905D80BB2D3}" dt="2024-12-06T20:05:03.690" v="5701" actId="14100"/>
          <ac:spMkLst>
            <pc:docMk/>
            <pc:sldMk cId="2321499179" sldId="294"/>
            <ac:spMk id="8" creationId="{1743AAD3-AF20-CD50-A6CE-292E378CF985}"/>
          </ac:spMkLst>
        </pc:spChg>
        <pc:spChg chg="mod">
          <ac:chgData name="Thomas, Gregg" userId="dfa61f86-18d4-44e1-a72b-c953fd59092c" providerId="ADAL" clId="{69E28B1A-0F76-4C21-A2BB-2905D80BB2D3}" dt="2024-12-06T20:05:08.362" v="5702" actId="1076"/>
          <ac:spMkLst>
            <pc:docMk/>
            <pc:sldMk cId="2321499179" sldId="294"/>
            <ac:spMk id="9" creationId="{1BFB8A12-4DFD-E0EB-2ADD-3B991BA62FEC}"/>
          </ac:spMkLst>
        </pc:spChg>
        <pc:picChg chg="mod">
          <ac:chgData name="Thomas, Gregg" userId="dfa61f86-18d4-44e1-a72b-c953fd59092c" providerId="ADAL" clId="{69E28B1A-0F76-4C21-A2BB-2905D80BB2D3}" dt="2024-12-06T20:05:08.362" v="5702" actId="1076"/>
          <ac:picMkLst>
            <pc:docMk/>
            <pc:sldMk cId="2321499179" sldId="294"/>
            <ac:picMk id="7" creationId="{35EACBB4-CF66-AB44-23EA-E99DFF63F7B2}"/>
          </ac:picMkLst>
        </pc:picChg>
      </pc:sldChg>
      <pc:sldChg chg="delSp modSp add mod">
        <pc:chgData name="Thomas, Gregg" userId="dfa61f86-18d4-44e1-a72b-c953fd59092c" providerId="ADAL" clId="{69E28B1A-0F76-4C21-A2BB-2905D80BB2D3}" dt="2024-12-06T20:10:47.471" v="5996" actId="11"/>
        <pc:sldMkLst>
          <pc:docMk/>
          <pc:sldMk cId="2883895184" sldId="295"/>
        </pc:sldMkLst>
        <pc:spChg chg="mod">
          <ac:chgData name="Thomas, Gregg" userId="dfa61f86-18d4-44e1-a72b-c953fd59092c" providerId="ADAL" clId="{69E28B1A-0F76-4C21-A2BB-2905D80BB2D3}" dt="2024-12-06T20:10:47.471" v="5996" actId="11"/>
          <ac:spMkLst>
            <pc:docMk/>
            <pc:sldMk cId="2883895184" sldId="295"/>
            <ac:spMk id="3" creationId="{731499FC-FC64-B17F-209F-165A62E33D38}"/>
          </ac:spMkLst>
        </pc:spChg>
        <pc:spChg chg="mod">
          <ac:chgData name="Thomas, Gregg" userId="dfa61f86-18d4-44e1-a72b-c953fd59092c" providerId="ADAL" clId="{69E28B1A-0F76-4C21-A2BB-2905D80BB2D3}" dt="2024-12-06T20:08:51.255" v="5876" actId="122"/>
          <ac:spMkLst>
            <pc:docMk/>
            <pc:sldMk cId="2883895184" sldId="295"/>
            <ac:spMk id="5" creationId="{E2AE0D26-F66B-1BDC-284C-2DAACAF2D9F9}"/>
          </ac:spMkLst>
        </pc:spChg>
        <pc:spChg chg="mod">
          <ac:chgData name="Thomas, Gregg" userId="dfa61f86-18d4-44e1-a72b-c953fd59092c" providerId="ADAL" clId="{69E28B1A-0F76-4C21-A2BB-2905D80BB2D3}" dt="2024-12-06T20:10:37.167" v="5995" actId="1076"/>
          <ac:spMkLst>
            <pc:docMk/>
            <pc:sldMk cId="2883895184" sldId="295"/>
            <ac:spMk id="8" creationId="{ECCD6BAD-8B21-3094-8543-6EF6DD2394F4}"/>
          </ac:spMkLst>
        </pc:spChg>
        <pc:spChg chg="del">
          <ac:chgData name="Thomas, Gregg" userId="dfa61f86-18d4-44e1-a72b-c953fd59092c" providerId="ADAL" clId="{69E28B1A-0F76-4C21-A2BB-2905D80BB2D3}" dt="2024-12-06T20:08:55.344" v="5878" actId="478"/>
          <ac:spMkLst>
            <pc:docMk/>
            <pc:sldMk cId="2883895184" sldId="295"/>
            <ac:spMk id="9" creationId="{757E8650-8ADB-42A1-A8B5-F2A7FF9EC110}"/>
          </ac:spMkLst>
        </pc:spChg>
        <pc:picChg chg="del">
          <ac:chgData name="Thomas, Gregg" userId="dfa61f86-18d4-44e1-a72b-c953fd59092c" providerId="ADAL" clId="{69E28B1A-0F76-4C21-A2BB-2905D80BB2D3}" dt="2024-12-06T20:08:54.885" v="5877" actId="478"/>
          <ac:picMkLst>
            <pc:docMk/>
            <pc:sldMk cId="2883895184" sldId="295"/>
            <ac:picMk id="6" creationId="{B930E07C-8D86-7B6A-4E28-A122AA9D2435}"/>
          </ac:picMkLst>
        </pc:picChg>
      </pc:sldChg>
      <pc:sldChg chg="addSp delSp modSp add mod">
        <pc:chgData name="Thomas, Gregg" userId="dfa61f86-18d4-44e1-a72b-c953fd59092c" providerId="ADAL" clId="{69E28B1A-0F76-4C21-A2BB-2905D80BB2D3}" dt="2024-12-06T20:12:58.578" v="6026" actId="1076"/>
        <pc:sldMkLst>
          <pc:docMk/>
          <pc:sldMk cId="4284314825" sldId="296"/>
        </pc:sldMkLst>
        <pc:spChg chg="mod">
          <ac:chgData name="Thomas, Gregg" userId="dfa61f86-18d4-44e1-a72b-c953fd59092c" providerId="ADAL" clId="{69E28B1A-0F76-4C21-A2BB-2905D80BB2D3}" dt="2024-12-06T20:12:47.084" v="6021" actId="20577"/>
          <ac:spMkLst>
            <pc:docMk/>
            <pc:sldMk cId="4284314825" sldId="296"/>
            <ac:spMk id="2" creationId="{7C3445F4-EC2D-0794-8DFF-9FEA567225D8}"/>
          </ac:spMkLst>
        </pc:spChg>
        <pc:picChg chg="add mod">
          <ac:chgData name="Thomas, Gregg" userId="dfa61f86-18d4-44e1-a72b-c953fd59092c" providerId="ADAL" clId="{69E28B1A-0F76-4C21-A2BB-2905D80BB2D3}" dt="2024-12-06T20:12:58.578" v="6026" actId="1076"/>
          <ac:picMkLst>
            <pc:docMk/>
            <pc:sldMk cId="4284314825" sldId="296"/>
            <ac:picMk id="3" creationId="{F30373E4-574D-E40D-CCDB-318F1194F54F}"/>
          </ac:picMkLst>
        </pc:picChg>
        <pc:picChg chg="del">
          <ac:chgData name="Thomas, Gregg" userId="dfa61f86-18d4-44e1-a72b-c953fd59092c" providerId="ADAL" clId="{69E28B1A-0F76-4C21-A2BB-2905D80BB2D3}" dt="2024-12-06T20:12:51.630" v="6022" actId="478"/>
          <ac:picMkLst>
            <pc:docMk/>
            <pc:sldMk cId="4284314825" sldId="296"/>
            <ac:picMk id="9" creationId="{C0D9DFED-C579-86F5-75A6-F3DD21BCABA4}"/>
          </ac:picMkLst>
        </pc:picChg>
      </pc:sldChg>
      <pc:sldChg chg="addSp delSp modSp add del mod">
        <pc:chgData name="Thomas, Gregg" userId="dfa61f86-18d4-44e1-a72b-c953fd59092c" providerId="ADAL" clId="{69E28B1A-0F76-4C21-A2BB-2905D80BB2D3}" dt="2024-12-06T20:22:27.175" v="6347" actId="47"/>
        <pc:sldMkLst>
          <pc:docMk/>
          <pc:sldMk cId="2944518903" sldId="297"/>
        </pc:sldMkLst>
        <pc:spChg chg="add mod">
          <ac:chgData name="Thomas, Gregg" userId="dfa61f86-18d4-44e1-a72b-c953fd59092c" providerId="ADAL" clId="{69E28B1A-0F76-4C21-A2BB-2905D80BB2D3}" dt="2024-12-06T20:19:43.065" v="6279"/>
          <ac:spMkLst>
            <pc:docMk/>
            <pc:sldMk cId="2944518903" sldId="297"/>
            <ac:spMk id="4" creationId="{3A182AAB-A5F8-0212-A91E-B78F276A4230}"/>
          </ac:spMkLst>
        </pc:spChg>
        <pc:spChg chg="del">
          <ac:chgData name="Thomas, Gregg" userId="dfa61f86-18d4-44e1-a72b-c953fd59092c" providerId="ADAL" clId="{69E28B1A-0F76-4C21-A2BB-2905D80BB2D3}" dt="2024-12-06T20:19:42.887" v="6278" actId="478"/>
          <ac:spMkLst>
            <pc:docMk/>
            <pc:sldMk cId="2944518903" sldId="297"/>
            <ac:spMk id="10" creationId="{0FAA55E4-60AE-77EB-54EE-5E33A9A2E7F8}"/>
          </ac:spMkLst>
        </pc:spChg>
      </pc:sldChg>
      <pc:sldChg chg="delSp add mod">
        <pc:chgData name="Thomas, Gregg" userId="dfa61f86-18d4-44e1-a72b-c953fd59092c" providerId="ADAL" clId="{69E28B1A-0F76-4C21-A2BB-2905D80BB2D3}" dt="2024-12-06T20:55:40.851" v="6490" actId="478"/>
        <pc:sldMkLst>
          <pc:docMk/>
          <pc:sldMk cId="3846170804" sldId="297"/>
        </pc:sldMkLst>
        <pc:spChg chg="del">
          <ac:chgData name="Thomas, Gregg" userId="dfa61f86-18d4-44e1-a72b-c953fd59092c" providerId="ADAL" clId="{69E28B1A-0F76-4C21-A2BB-2905D80BB2D3}" dt="2024-12-06T20:55:40.851" v="6490" actId="478"/>
          <ac:spMkLst>
            <pc:docMk/>
            <pc:sldMk cId="3846170804" sldId="297"/>
            <ac:spMk id="10" creationId="{24FB50F8-722C-8A38-87CA-B8C2BAE8D541}"/>
          </ac:spMkLst>
        </pc:spChg>
      </pc:sldChg>
      <pc:sldChg chg="modSp add mod">
        <pc:chgData name="Thomas, Gregg" userId="dfa61f86-18d4-44e1-a72b-c953fd59092c" providerId="ADAL" clId="{69E28B1A-0F76-4C21-A2BB-2905D80BB2D3}" dt="2024-12-06T20:57:05.423" v="6493" actId="122"/>
        <pc:sldMkLst>
          <pc:docMk/>
          <pc:sldMk cId="243301130" sldId="298"/>
        </pc:sldMkLst>
        <pc:spChg chg="mod">
          <ac:chgData name="Thomas, Gregg" userId="dfa61f86-18d4-44e1-a72b-c953fd59092c" providerId="ADAL" clId="{69E28B1A-0F76-4C21-A2BB-2905D80BB2D3}" dt="2024-12-06T20:57:05.423" v="6493" actId="122"/>
          <ac:spMkLst>
            <pc:docMk/>
            <pc:sldMk cId="243301130" sldId="298"/>
            <ac:spMk id="2" creationId="{55147DED-942D-45CE-6AC8-158FD4BD999D}"/>
          </ac:spMkLst>
        </pc:spChg>
      </pc:sldChg>
      <pc:sldChg chg="modSp add mod">
        <pc:chgData name="Thomas, Gregg" userId="dfa61f86-18d4-44e1-a72b-c953fd59092c" providerId="ADAL" clId="{69E28B1A-0F76-4C21-A2BB-2905D80BB2D3}" dt="2024-12-06T20:57:36.466" v="6495"/>
        <pc:sldMkLst>
          <pc:docMk/>
          <pc:sldMk cId="850514025" sldId="299"/>
        </pc:sldMkLst>
        <pc:spChg chg="mod">
          <ac:chgData name="Thomas, Gregg" userId="dfa61f86-18d4-44e1-a72b-c953fd59092c" providerId="ADAL" clId="{69E28B1A-0F76-4C21-A2BB-2905D80BB2D3}" dt="2024-12-06T20:57:36.466" v="6495"/>
          <ac:spMkLst>
            <pc:docMk/>
            <pc:sldMk cId="850514025" sldId="299"/>
            <ac:spMk id="2" creationId="{A6138594-1467-E32D-0DFD-50817CB56C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3EEC9-77FF-4119-89AA-E928D7B0565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E74BC-6EA8-404C-BA70-4FCC5FA70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0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confusing and technical steps depending on the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48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11027-1B84-D35B-12DA-8CE5574EA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43F8B-D15F-0953-254B-FFFC87DA2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900D0-BE1E-4308-4B59-DC8938828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310BB-979E-A688-E7F4-C4C2F7D68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8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4EEB6-5550-0E9B-A13D-6FABA716F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4B3CE-56B9-6F05-A0AD-87E582174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5A2D4-3F88-745C-A381-EBE3EC109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F8E0C-E51C-59FD-2BE4-3ECEF3CCB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8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53B2-E063-16E2-5604-32056DCC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41844-47B8-6D4B-DD2B-8598068DC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3E613-83BA-083B-5153-629671BEA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6B5AA-A4FD-95D6-B020-96EA60E05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0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DDA0-D8C1-D56D-D93F-897F3EC27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A3BF9-33B2-5D96-2A12-BC8BEE224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8395B-10D8-5FFE-CD33-4B859B727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8FF0-3F88-7136-8E33-3231D142D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1386-5F86-C6DA-EFA6-886BFC7B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A989E-139F-32A6-FFFD-D3B6755AF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ABAB4-EE5F-E026-276E-3E3B3D5BD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FCAD-88F7-4170-592E-85E82D3A8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0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32B2-5D2D-A5F2-4638-A49B66EC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960A5-2673-EE6A-38CF-E5E77E46B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23E20-AA4C-BFB2-D2FE-29FFCF683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32C58-6A6F-074F-4F4C-3A8121520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9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1189-6896-19C4-AFA1-FB50E142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6A96C-41F6-F01B-D772-228ACF023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88B21-9913-531C-89BA-2D9CAE483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 they are on the cluster or another machine with git.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FFFDE-B8A1-132E-EA01-A076FB4DC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 they are on the cluster or another machine with git.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10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A1BB-D3F7-113E-AA29-DC3BF8B2B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FADA2-C950-8EFE-766C-9427D3F5E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71989-2B1B-294E-944D-75F205049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970DD-4C87-2D6A-0D4A-72E2B5185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7C827-6B83-5927-5D43-7762574F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D35CA-3FD9-812D-24A6-D2B7936AF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1A954-BB44-5298-D0AF-A8783738C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4CD82-9469-7CA9-A7EF-60C8E5923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5D67E-F2A8-05DC-106B-73349680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89D97-BCE4-E057-B8B4-9FD1DB0D2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CB31-7014-3F4A-F952-EEB902DF7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643A5-AFCA-4173-CBD4-1C414A422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FB9D7-30E7-FC9C-425F-F63731D2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1AEAC-B53C-8243-1728-BE40A7CC8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5BBEE-8E26-B3F6-B994-0CFC3E531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B9D83-F76D-39E0-6D5D-8279CD30B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3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82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elaborate more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8B404-A7D7-0E74-1734-A3D0B4E0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A75D5-2D67-5C15-69F9-9B658EE3E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A6CFD-5FB7-DCAC-4523-BA09D7FC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multiplexers will still be shut down during maintenance -&gt; +1 for </a:t>
            </a:r>
            <a:r>
              <a:rPr lang="en-US" dirty="0" err="1"/>
              <a:t>slurm</a:t>
            </a:r>
            <a:r>
              <a:rPr lang="en-US" dirty="0"/>
              <a:t>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1378F-E2FE-97C9-9750-8F63D8755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27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B032-C082-FECB-7F8A-9739C44D4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E9E90-6E2D-FFEA-A951-AA253BCEF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C51C7-F67C-2F52-264B-DA84DB4C6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elaborate more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E5F94-A917-C982-0ECE-9A9164366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0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565FE-2057-542C-5C56-6C0B81DB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DC35C-E0D6-6C15-649F-B9EC5404D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2950B-282A-CBCF-193F-D6FFB46F7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elaborate more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90999-7669-CB50-D964-57A1D745A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28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FC6F-101D-F617-6660-C1B3EAB90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007FE-E07E-D301-3ECF-4D6D492E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DD193-3E86-55F0-D0FC-1B9B2DF5F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elaborate more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5807D-A183-A2CF-5E0F-D3B0EE9A8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18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3B45-5983-390D-298C-380D7E74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8B14C-1737-5EA9-CB2C-C3EDF36AE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89CF9-B7EA-62E1-4969-A7013BFE1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AC009-85EA-A745-F600-CBB66606D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1CEE1-216A-C0B2-57E6-B69B9F464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29CB1-7A1E-77D8-1C23-FC16ABCF1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CE9D1-72F0-D1DF-742F-D7DABF81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81C75-3ED8-78D0-1A22-4C8A703B1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83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77AE7-A676-990F-F15A-3E18B82A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1BF9A-12CE-7F1E-A107-DD1A1E2E5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2F1F9-5EE7-3D56-F796-B62D688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5CDE9-5C27-AE91-B8B9-85CFECE41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4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A92C6-466F-15D0-B822-D67D6BA8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31202-9DC8-FB83-DB91-E7DFF8903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C9DFD-80E4-6E1C-4520-8D9C61C4F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BB54-C9D7-D556-26DF-227353D0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9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0996C-2C51-4292-343E-2FF152B5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6B4E5-469D-5E21-DDB6-CFA65D8A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EC6A1-B726-1E9F-F651-ACAD978D5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A4646-836D-7F38-F8E8-FB32227D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0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4CF3-7B7D-FD1C-DB3C-888D1F510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D9F9D-3D39-C4C1-D7EF-622395B02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497D6-BF53-22CD-63AE-741C78519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zless</a:t>
            </a:r>
            <a:r>
              <a:rPr lang="en-US" dirty="0"/>
              <a:t> .test/</a:t>
            </a:r>
            <a:r>
              <a:rPr lang="en-US" dirty="0" err="1"/>
              <a:t>ecoli</a:t>
            </a:r>
            <a:r>
              <a:rPr lang="en-US" dirty="0"/>
              <a:t>/results/GCA_003018455.1/ecoli_test_raw.vcf.gz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FF55F-4FDD-08A6-EA5F-DF6512DB0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9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C946-AFDA-0F2D-8B6A-7F4B33EC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2A379-3947-CCBF-E546-B2C5595B8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7A246-0EC0-1607-7238-650C0AE97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B723-55EA-38FC-CB64-44779ED55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6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324F2-E41B-260B-1859-142237C6C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4F29C-74CC-0628-5DCA-B2F3BE723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D6D38-6944-E0F9-F42C-E6F7A0A2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8E801-481D-6D0E-F21D-94C2FAF6C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4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D67A-5748-697F-C2AD-19654F2F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D7DE4-E88F-9666-5D8E-0715FCA70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86910-B1E1-56CE-07D3-22C976614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5FA38-3FA4-A414-2C03-FD1F47D5E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8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747E3-D0C6-A400-FA7C-F8976C72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3626D-D338-B33A-4D50-CB65C4DF7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49C5F-6379-AFF7-B488-2C45C55BC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572F1-A1C8-64A1-741E-3E719EE7E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9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7476-CE7F-0B0E-1C29-3286676B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1C503-3870-AE0A-BCBB-8F5C3DC40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13FC2-4FF6-D36B-2160-0CE40992F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14C2-F01E-52B2-E611-7169FE290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9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50D8-67E5-38D9-F26E-669A4CC32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3F161-1ACB-C9E6-3AD1-52816BBD0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C201A-2FC9-5EE9-E96A-699684E0A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583FD-136A-3D9C-3FEF-B7B8F7846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0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5F85E-C3E1-2A16-4018-4A11EF98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504CF-EA30-3122-F0E3-31A9196E4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2F690-9B7F-E38A-E964-E494BB742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D9FA-C0CE-E2DB-AC05-F700D8990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6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4E9DB-E235-2D97-98AC-3D0FAD49C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5E78E-B0DB-65BC-76CF-7C18ABE18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2EC64-8D84-71BA-7DA3-1BF0798C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6391-537B-5D31-2F65-785563D4C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53DC0-10DF-52B1-B009-903DEEA4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6E746-7276-F0B5-CCB4-DB8303DBF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A790F-AB31-A43D-09DA-50D0704B8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A112-83AF-44DB-0ED0-6656D9CBB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45E64-2988-A9CA-61DC-F0D66D55B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6AE6-83E7-6121-463C-E01D05A82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802CD-74A3-827C-45AD-60303C4F9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81B2-24A2-8BF5-2D76-AB4C52222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5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confusing, but everything is done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B0E7-4A7A-59B3-CA63-FEA030FA0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8F5AE-1F97-6F0E-D477-C4B4656AE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661C4-49C6-38F9-1D55-E3262EB45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01327-004B-B392-D735-6123A0688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2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69E5C-3AB1-DD9B-DEE8-4D193D09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D43CE-0D75-21B9-D840-276B56BA4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07460-7079-1BD0-B2B3-327FA2C22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374E6-A42C-683E-AFB0-2348D30C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24DAD-AE91-2796-F022-41B23A37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8706F-4D39-D2D3-AA14-80CBFD2EE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C29A4-8E0A-F87D-F292-C3C4E09BD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how much time we want to spend here, we could expand each step and do a bit of a walkthrough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BA886-FDDE-D5D1-2DDD-8C6DCE812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74BC-6EA8-404C-BA70-4FCC5FA705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E284-3E20-A144-45FA-1522F9441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FB96A-E303-21E9-2334-E275D9086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0F618-2E0F-5E94-E1C0-F6175C26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FBE6C-0407-4977-D7ED-9F8C847B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8498-6BFD-4FA0-2A1E-3E9C3A70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A4AE-479C-C896-72B5-64049AB7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8923D-B074-D9E5-6161-409EAC54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919D-DC7F-226E-07AA-90DDFFFE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18EB-FEC7-8F85-3AB3-F2622581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4037-34C4-40E9-D94C-24DBB196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4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377F6-28BC-E12E-1A05-997F4BDEA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FD562-82A1-438E-A033-F3F03D4D4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BF17F-3828-7522-8A25-28E18C32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38587-A246-118E-833A-2D55C306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50DF8-032C-78A1-5757-48A5D3B3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FB08-5D16-A4C6-BE4F-F7539AB6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5120-44C6-4A65-263A-1E4C289F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8FF70-89B8-65DB-CF7F-0237C5AE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9DDF-AFEC-CFC7-261B-B1B6C95A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F2F4-4C50-F31F-6AF1-0FA9B65B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3DAC-FC93-01E3-8A3E-088341F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6A45-A382-AE2B-6843-6F8223A8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789-499F-980A-2486-C01AF0C4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B039-9999-5C35-6C65-1334F23F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68DF-DB8E-9234-34AC-4D068AAA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10FA-1543-473A-F383-7DDB1B26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73BE-F952-868F-AC6F-A3693589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B85F7-3690-914C-A109-2B204DE36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F2706-88B0-6037-F446-929FC45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62C31-5547-492C-8A94-547FF907F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7889F-4176-687E-D2EE-0B19EE13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8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5A46-C3B0-6D01-4BE9-884BBC63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77FED-A6E9-1483-54DF-618CBD318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A6E4-776C-92ED-F846-897FBE3FC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DDB23-C14F-216A-328E-D8C54E567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1F328-8202-3A15-FBA7-00F09258C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DEE5D-FCA9-DBAD-5844-CFE32328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BB29A-A8E8-DB42-05C4-98E31BB8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ED19F-50C2-F1F2-41E4-040DE4FF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4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1AA3-2C2E-55B1-ADF8-92BC2DE5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FEC53-7CF3-E115-61F5-809BD28B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3E22-84D0-AFE6-4881-8605518F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F0ED5-32CC-B896-4E9D-4C779422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67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A9A2C-3972-5DF5-1111-82BAA25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50045-E04D-1432-AC70-2502ED5A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2EDD2-7B40-1292-185C-A395D573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9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1891-089C-B618-5301-D37E8D49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38B8-EEAD-91DE-0A5C-66F7372CA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29EF3-5E7C-2DC7-1B9D-42BEE9AD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A03A4-2C55-1E7C-4FC9-CC7D8115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7F904-78A3-685D-85F2-ED64FBDC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3A3D4-CC86-A02D-9B99-82C6BCE3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1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00F4-C42C-8D6E-50D4-110ECABA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E123A3-5FCC-1BAB-6A28-73CC29B7B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4FC13-B7C1-CBB2-3D0E-423A94950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7D3E1-4B6D-6D50-072A-CBCD40BF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458E-F7FD-48A8-B7FE-28D4DD5DBCA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E27F6-1F95-AB58-B851-54B69158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16CE8-FFDA-19A4-0F38-8E9468C9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54AF5-08A6-4895-808B-D4515A64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8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DFD9E-6481-348D-3D38-0E58F091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EFF3C-80A5-400A-36CF-85C3070D6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9676F-ACDE-1FDA-6045-7C10607B0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72E6458E-F7FD-48A8-B7FE-28D4DD5DBCAD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AC70C-6446-80CB-805A-29423BE36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5D00-7A67-1D86-790F-21282F3C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EDA54AF5-08A6-4895-808B-D4515A6431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nparcher.readthedocs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nformatics.fas.harvard.edu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parcher.readthedocs.io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nparcher.readthedocs.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da-forge/miniforg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da-forge/miniforg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da-forge/minifor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da-forge/miniforg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a.github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bioconda/snakemake-minim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aconda.org/bioconda/snakemake-executor-plugin-slur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vardinformatics/snpArche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rvardinformatics/snpArch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rvardinformatics/degenotate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forest/popsiz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nparcher.readthedocs.i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nparcher.readthedocs.io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9145-8535-6BAE-F37E-0EC0EC977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604"/>
            <a:ext cx="9144000" cy="1856527"/>
          </a:xfrm>
        </p:spPr>
        <p:txBody>
          <a:bodyPr/>
          <a:lstStyle/>
          <a:p>
            <a:r>
              <a:rPr lang="en-US" dirty="0"/>
              <a:t>Population genomics with </a:t>
            </a:r>
            <a:r>
              <a:rPr lang="en-US" dirty="0" err="1"/>
              <a:t>snpArcher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0FA49-73B8-5C2D-2350-087C48A69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81" y="4968163"/>
            <a:ext cx="3545697" cy="487535"/>
          </a:xfrm>
        </p:spPr>
        <p:txBody>
          <a:bodyPr/>
          <a:lstStyle/>
          <a:p>
            <a:r>
              <a:rPr lang="en-US" dirty="0"/>
              <a:t>Workshop December 2024</a:t>
            </a:r>
          </a:p>
        </p:txBody>
      </p:sp>
      <p:pic>
        <p:nvPicPr>
          <p:cNvPr id="4" name="Picture 3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AE90F00C-EAB4-AFB9-2272-9007C330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86" y="2822007"/>
            <a:ext cx="3812213" cy="249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7D5C1-D0EA-FDE4-D77E-206C2BCBCE91}"/>
              </a:ext>
            </a:extLst>
          </p:cNvPr>
          <p:cNvSpPr txBox="1"/>
          <p:nvPr/>
        </p:nvSpPr>
        <p:spPr>
          <a:xfrm>
            <a:off x="7910551" y="5301810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https://snparcher.readthedocs.io/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3E2C3-937B-7F39-4BA5-DE8ADA45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7" y="3575977"/>
            <a:ext cx="3849026" cy="98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DFD12-4D8C-FCC6-68E3-8BAE0663C1F4}"/>
              </a:ext>
            </a:extLst>
          </p:cNvPr>
          <p:cNvSpPr txBox="1"/>
          <p:nvPr/>
        </p:nvSpPr>
        <p:spPr>
          <a:xfrm>
            <a:off x="469239" y="4565726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https://informatics.fas.harvard.edu/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32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2DE2-BAAE-99A4-03AD-E546A72C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A378-83A9-A652-35D8-132F0CAA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YAVCWI: Yet another variant calling workflow 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8A5513-C749-E005-A9A6-2ED6AA53178B}"/>
              </a:ext>
            </a:extLst>
          </p:cNvPr>
          <p:cNvGrpSpPr/>
          <p:nvPr/>
        </p:nvGrpSpPr>
        <p:grpSpPr>
          <a:xfrm>
            <a:off x="1333194" y="2692288"/>
            <a:ext cx="9743105" cy="3858358"/>
            <a:chOff x="1333194" y="2692288"/>
            <a:chExt cx="9743105" cy="3858358"/>
          </a:xfrm>
        </p:grpSpPr>
        <p:pic>
          <p:nvPicPr>
            <p:cNvPr id="4" name="New picture">
              <a:extLst>
                <a:ext uri="{FF2B5EF4-FFF2-40B4-BE49-F238E27FC236}">
                  <a16:creationId xmlns:a16="http://schemas.microsoft.com/office/drawing/2014/main" id="{178E4C6C-F0D1-9361-2333-E476AC09295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22725" y="2936760"/>
              <a:ext cx="9346549" cy="32182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5525A9-2CEE-2933-C958-67B67C790E71}"/>
                </a:ext>
              </a:extLst>
            </p:cNvPr>
            <p:cNvSpPr/>
            <p:nvPr/>
          </p:nvSpPr>
          <p:spPr>
            <a:xfrm>
              <a:off x="2030231" y="4872624"/>
              <a:ext cx="1894347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50D34-D483-ED73-218F-F7E11139C993}"/>
                </a:ext>
              </a:extLst>
            </p:cNvPr>
            <p:cNvSpPr/>
            <p:nvPr/>
          </p:nvSpPr>
          <p:spPr>
            <a:xfrm>
              <a:off x="4578263" y="5118537"/>
              <a:ext cx="204174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13421A-DBBB-4549-A52E-52728D400367}"/>
                </a:ext>
              </a:extLst>
            </p:cNvPr>
            <p:cNvSpPr/>
            <p:nvPr/>
          </p:nvSpPr>
          <p:spPr>
            <a:xfrm>
              <a:off x="5940496" y="4620972"/>
              <a:ext cx="50521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6EDD3E-2142-940F-BD10-B85BE2020CCD}"/>
                </a:ext>
              </a:extLst>
            </p:cNvPr>
            <p:cNvSpPr/>
            <p:nvPr/>
          </p:nvSpPr>
          <p:spPr>
            <a:xfrm>
              <a:off x="5375753" y="4979505"/>
              <a:ext cx="578285" cy="278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084A3B-49CC-BD6B-7471-40CFD7AF5D56}"/>
                </a:ext>
              </a:extLst>
            </p:cNvPr>
            <p:cNvSpPr/>
            <p:nvPr/>
          </p:nvSpPr>
          <p:spPr>
            <a:xfrm>
              <a:off x="6151397" y="5257567"/>
              <a:ext cx="2123162" cy="843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55A023-50F1-8320-5D9C-DBBC94793AF5}"/>
                </a:ext>
              </a:extLst>
            </p:cNvPr>
            <p:cNvSpPr/>
            <p:nvPr/>
          </p:nvSpPr>
          <p:spPr>
            <a:xfrm>
              <a:off x="7525230" y="4979505"/>
              <a:ext cx="83886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98EF2D-A3D0-24BD-8108-4B7656F29A87}"/>
                </a:ext>
              </a:extLst>
            </p:cNvPr>
            <p:cNvSpPr/>
            <p:nvPr/>
          </p:nvSpPr>
          <p:spPr>
            <a:xfrm>
              <a:off x="8044525" y="5225639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A4AA4B-F709-32E3-D395-16C0815BDC52}"/>
                </a:ext>
              </a:extLst>
            </p:cNvPr>
            <p:cNvSpPr/>
            <p:nvPr/>
          </p:nvSpPr>
          <p:spPr>
            <a:xfrm>
              <a:off x="8346708" y="2692288"/>
              <a:ext cx="2123162" cy="1879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75C263-7F9A-4632-7C81-37F16B38BC4D}"/>
                </a:ext>
              </a:extLst>
            </p:cNvPr>
            <p:cNvSpPr/>
            <p:nvPr/>
          </p:nvSpPr>
          <p:spPr>
            <a:xfrm>
              <a:off x="8953137" y="4408610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2343BC-B5DC-AABB-EC1B-9A3EE173080C}"/>
                </a:ext>
              </a:extLst>
            </p:cNvPr>
            <p:cNvSpPr/>
            <p:nvPr/>
          </p:nvSpPr>
          <p:spPr>
            <a:xfrm>
              <a:off x="1333194" y="5622618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7B818B-DAA2-1D4B-A5CB-CFD314A0ED24}"/>
                </a:ext>
              </a:extLst>
            </p:cNvPr>
            <p:cNvSpPr/>
            <p:nvPr/>
          </p:nvSpPr>
          <p:spPr>
            <a:xfrm>
              <a:off x="2125635" y="4676795"/>
              <a:ext cx="660822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0559F6-F459-CFF8-739F-37A77CE5FCCD}"/>
                </a:ext>
              </a:extLst>
            </p:cNvPr>
            <p:cNvSpPr/>
            <p:nvPr/>
          </p:nvSpPr>
          <p:spPr>
            <a:xfrm>
              <a:off x="3756183" y="5114943"/>
              <a:ext cx="923401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EFDF75-5094-BF9B-2C77-D03E7F859B0E}"/>
                </a:ext>
              </a:extLst>
            </p:cNvPr>
            <p:cNvSpPr/>
            <p:nvPr/>
          </p:nvSpPr>
          <p:spPr>
            <a:xfrm>
              <a:off x="4259844" y="4917197"/>
              <a:ext cx="204496" cy="205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46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CFAC-77AE-932D-1627-FA0D98F0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2BBB8A9A-B8E3-0229-BBEE-707777669E8A}"/>
              </a:ext>
            </a:extLst>
          </p:cNvPr>
          <p:cNvGrpSpPr/>
          <p:nvPr/>
        </p:nvGrpSpPr>
        <p:grpSpPr>
          <a:xfrm>
            <a:off x="1333194" y="2692288"/>
            <a:ext cx="9743105" cy="3858358"/>
            <a:chOff x="1333194" y="2692288"/>
            <a:chExt cx="9743105" cy="3858358"/>
          </a:xfrm>
        </p:grpSpPr>
        <p:pic>
          <p:nvPicPr>
            <p:cNvPr id="55" name="New picture">
              <a:extLst>
                <a:ext uri="{FF2B5EF4-FFF2-40B4-BE49-F238E27FC236}">
                  <a16:creationId xmlns:a16="http://schemas.microsoft.com/office/drawing/2014/main" id="{9D3F1022-1594-98F8-1823-41451E5F36E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22725" y="2936760"/>
              <a:ext cx="9346549" cy="321827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7AC604-0B43-FC89-0F3C-0779ECA20DD5}"/>
                </a:ext>
              </a:extLst>
            </p:cNvPr>
            <p:cNvSpPr/>
            <p:nvPr/>
          </p:nvSpPr>
          <p:spPr>
            <a:xfrm>
              <a:off x="2030231" y="4872624"/>
              <a:ext cx="1894347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8C9055-E9E8-09A1-C7FA-DB46E0D9275E}"/>
                </a:ext>
              </a:extLst>
            </p:cNvPr>
            <p:cNvSpPr/>
            <p:nvPr/>
          </p:nvSpPr>
          <p:spPr>
            <a:xfrm>
              <a:off x="4578263" y="5118537"/>
              <a:ext cx="204174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F44C21A-D8E7-5407-2831-BAE47A2CF6D1}"/>
                </a:ext>
              </a:extLst>
            </p:cNvPr>
            <p:cNvSpPr/>
            <p:nvPr/>
          </p:nvSpPr>
          <p:spPr>
            <a:xfrm>
              <a:off x="5940496" y="4620972"/>
              <a:ext cx="50521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5278B4-1731-8B6B-43D0-4E9678A7B40E}"/>
                </a:ext>
              </a:extLst>
            </p:cNvPr>
            <p:cNvSpPr/>
            <p:nvPr/>
          </p:nvSpPr>
          <p:spPr>
            <a:xfrm>
              <a:off x="5375753" y="4979505"/>
              <a:ext cx="578285" cy="278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C4FBBB7-F86F-D7C2-68AB-7D691A7A696D}"/>
                </a:ext>
              </a:extLst>
            </p:cNvPr>
            <p:cNvSpPr/>
            <p:nvPr/>
          </p:nvSpPr>
          <p:spPr>
            <a:xfrm>
              <a:off x="6151397" y="5257567"/>
              <a:ext cx="2123162" cy="843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31307A-77AE-280F-819E-73D4E7DF4557}"/>
                </a:ext>
              </a:extLst>
            </p:cNvPr>
            <p:cNvSpPr/>
            <p:nvPr/>
          </p:nvSpPr>
          <p:spPr>
            <a:xfrm>
              <a:off x="7525230" y="4979505"/>
              <a:ext cx="83886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AC23F6-2DBE-B202-4491-230B0E5AEC51}"/>
                </a:ext>
              </a:extLst>
            </p:cNvPr>
            <p:cNvSpPr/>
            <p:nvPr/>
          </p:nvSpPr>
          <p:spPr>
            <a:xfrm>
              <a:off x="8044525" y="5225639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C1890C7-EF51-8741-B321-BB0EAFA8175B}"/>
                </a:ext>
              </a:extLst>
            </p:cNvPr>
            <p:cNvSpPr/>
            <p:nvPr/>
          </p:nvSpPr>
          <p:spPr>
            <a:xfrm>
              <a:off x="8346708" y="2692288"/>
              <a:ext cx="2123162" cy="1879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C1725C-29DF-93F5-45B0-BF4A77924B9A}"/>
                </a:ext>
              </a:extLst>
            </p:cNvPr>
            <p:cNvSpPr/>
            <p:nvPr/>
          </p:nvSpPr>
          <p:spPr>
            <a:xfrm>
              <a:off x="8953137" y="4408610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8EF6426-8464-AEC5-34C5-575E76D5A428}"/>
                </a:ext>
              </a:extLst>
            </p:cNvPr>
            <p:cNvSpPr/>
            <p:nvPr/>
          </p:nvSpPr>
          <p:spPr>
            <a:xfrm>
              <a:off x="1333194" y="5622618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8E24E6-366A-EDDC-4181-77BDC340AD56}"/>
                </a:ext>
              </a:extLst>
            </p:cNvPr>
            <p:cNvSpPr/>
            <p:nvPr/>
          </p:nvSpPr>
          <p:spPr>
            <a:xfrm>
              <a:off x="2125635" y="4676795"/>
              <a:ext cx="660822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AF275CD-5551-B62F-C66D-BD67565179DB}"/>
                </a:ext>
              </a:extLst>
            </p:cNvPr>
            <p:cNvSpPr/>
            <p:nvPr/>
          </p:nvSpPr>
          <p:spPr>
            <a:xfrm>
              <a:off x="3756183" y="5114943"/>
              <a:ext cx="923401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B2E81B3-CF6C-C919-1C3B-1DFAD56447B9}"/>
                </a:ext>
              </a:extLst>
            </p:cNvPr>
            <p:cNvSpPr/>
            <p:nvPr/>
          </p:nvSpPr>
          <p:spPr>
            <a:xfrm>
              <a:off x="4259844" y="4917197"/>
              <a:ext cx="204496" cy="205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F4D34358-DAFB-17C1-8431-3038EC55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93" y="0"/>
            <a:ext cx="3812213" cy="2490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18DE6-F3C3-BAA3-5AAB-441D91F3F1F9}"/>
              </a:ext>
            </a:extLst>
          </p:cNvPr>
          <p:cNvSpPr txBox="1"/>
          <p:nvPr/>
        </p:nvSpPr>
        <p:spPr>
          <a:xfrm>
            <a:off x="4184058" y="2479803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https://snparcher.readthedocs.io/</a:t>
            </a:r>
            <a:r>
              <a:rPr lang="en-US" sz="1400" dirty="0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BDAC3A-2BDA-B836-F55D-6B1523B3C301}"/>
              </a:ext>
            </a:extLst>
          </p:cNvPr>
          <p:cNvSpPr/>
          <p:nvPr/>
        </p:nvSpPr>
        <p:spPr>
          <a:xfrm>
            <a:off x="1357172" y="3218873"/>
            <a:ext cx="7631163" cy="2330127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7F403-D763-DD89-7D4B-1A34A45DE36B}"/>
              </a:ext>
            </a:extLst>
          </p:cNvPr>
          <p:cNvSpPr txBox="1"/>
          <p:nvPr/>
        </p:nvSpPr>
        <p:spPr>
          <a:xfrm>
            <a:off x="1422724" y="2735118"/>
            <a:ext cx="29530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single command!</a:t>
            </a:r>
          </a:p>
        </p:txBody>
      </p:sp>
    </p:spTree>
    <p:extLst>
      <p:ext uri="{BB962C8B-B14F-4D97-AF65-F5344CB8AC3E}">
        <p14:creationId xmlns:p14="http://schemas.microsoft.com/office/powerpoint/2010/main" val="295642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AAF0-9B51-1FE7-E4FE-198075950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D1D125A-52DA-D5BF-CE01-B14A028AB558}"/>
              </a:ext>
            </a:extLst>
          </p:cNvPr>
          <p:cNvGrpSpPr/>
          <p:nvPr/>
        </p:nvGrpSpPr>
        <p:grpSpPr>
          <a:xfrm>
            <a:off x="1333194" y="2692288"/>
            <a:ext cx="9743105" cy="3858358"/>
            <a:chOff x="1333194" y="2692288"/>
            <a:chExt cx="9743105" cy="3858358"/>
          </a:xfrm>
        </p:grpSpPr>
        <p:pic>
          <p:nvPicPr>
            <p:cNvPr id="27" name="New picture">
              <a:extLst>
                <a:ext uri="{FF2B5EF4-FFF2-40B4-BE49-F238E27FC236}">
                  <a16:creationId xmlns:a16="http://schemas.microsoft.com/office/drawing/2014/main" id="{60272710-D31E-2521-ECC2-7061D866E37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22725" y="2936760"/>
              <a:ext cx="9346549" cy="321827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CF2ADA-FC65-FB30-FB91-37E5EE051240}"/>
                </a:ext>
              </a:extLst>
            </p:cNvPr>
            <p:cNvSpPr/>
            <p:nvPr/>
          </p:nvSpPr>
          <p:spPr>
            <a:xfrm>
              <a:off x="2030231" y="4872624"/>
              <a:ext cx="1894347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9211A-CC3C-2040-D33B-DFF3D6A95601}"/>
                </a:ext>
              </a:extLst>
            </p:cNvPr>
            <p:cNvSpPr/>
            <p:nvPr/>
          </p:nvSpPr>
          <p:spPr>
            <a:xfrm>
              <a:off x="4578263" y="5118537"/>
              <a:ext cx="204174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CA77C3-A467-A084-8C8F-A7C6D704D847}"/>
                </a:ext>
              </a:extLst>
            </p:cNvPr>
            <p:cNvSpPr/>
            <p:nvPr/>
          </p:nvSpPr>
          <p:spPr>
            <a:xfrm>
              <a:off x="5940496" y="4620972"/>
              <a:ext cx="50521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290622-3D8B-CE7D-E291-E44837F5920E}"/>
                </a:ext>
              </a:extLst>
            </p:cNvPr>
            <p:cNvSpPr/>
            <p:nvPr/>
          </p:nvSpPr>
          <p:spPr>
            <a:xfrm>
              <a:off x="5375753" y="4979505"/>
              <a:ext cx="578285" cy="278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602724-4A7D-5EC0-62F9-22E34D7BFF1B}"/>
                </a:ext>
              </a:extLst>
            </p:cNvPr>
            <p:cNvSpPr/>
            <p:nvPr/>
          </p:nvSpPr>
          <p:spPr>
            <a:xfrm>
              <a:off x="6151397" y="5257567"/>
              <a:ext cx="2123162" cy="843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BBAEB1-7E4E-E151-C30A-2BB2CD5B6D7F}"/>
                </a:ext>
              </a:extLst>
            </p:cNvPr>
            <p:cNvSpPr/>
            <p:nvPr/>
          </p:nvSpPr>
          <p:spPr>
            <a:xfrm>
              <a:off x="7525230" y="4979505"/>
              <a:ext cx="83886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A9434C8-F06D-92C9-2F19-93ECEEEAF962}"/>
                </a:ext>
              </a:extLst>
            </p:cNvPr>
            <p:cNvSpPr/>
            <p:nvPr/>
          </p:nvSpPr>
          <p:spPr>
            <a:xfrm>
              <a:off x="8044525" y="5225639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BAD6FA-041C-09A3-8107-A99BA4850C36}"/>
                </a:ext>
              </a:extLst>
            </p:cNvPr>
            <p:cNvSpPr/>
            <p:nvPr/>
          </p:nvSpPr>
          <p:spPr>
            <a:xfrm>
              <a:off x="8346708" y="2692288"/>
              <a:ext cx="2123162" cy="1879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E14025-7537-8B98-55D6-277A82623FCD}"/>
                </a:ext>
              </a:extLst>
            </p:cNvPr>
            <p:cNvSpPr/>
            <p:nvPr/>
          </p:nvSpPr>
          <p:spPr>
            <a:xfrm>
              <a:off x="8953137" y="4408610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87AA42-8274-E129-86AA-29553346FA02}"/>
                </a:ext>
              </a:extLst>
            </p:cNvPr>
            <p:cNvSpPr/>
            <p:nvPr/>
          </p:nvSpPr>
          <p:spPr>
            <a:xfrm>
              <a:off x="1333194" y="5622618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3018F1-75EE-9F1B-40F3-02D66075BC57}"/>
                </a:ext>
              </a:extLst>
            </p:cNvPr>
            <p:cNvSpPr/>
            <p:nvPr/>
          </p:nvSpPr>
          <p:spPr>
            <a:xfrm>
              <a:off x="2125635" y="4676795"/>
              <a:ext cx="660822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D8C45C-5BAD-E7A2-3E79-028C0E4A46E5}"/>
                </a:ext>
              </a:extLst>
            </p:cNvPr>
            <p:cNvSpPr/>
            <p:nvPr/>
          </p:nvSpPr>
          <p:spPr>
            <a:xfrm>
              <a:off x="3756183" y="5114943"/>
              <a:ext cx="923401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D7CF2C-0E36-A42E-81B4-EEDEB3A462A2}"/>
                </a:ext>
              </a:extLst>
            </p:cNvPr>
            <p:cNvSpPr/>
            <p:nvPr/>
          </p:nvSpPr>
          <p:spPr>
            <a:xfrm>
              <a:off x="4259844" y="4917197"/>
              <a:ext cx="204496" cy="205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0C327-24B0-7E8D-A4F8-A3271136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reference genome and samples with sequenced reads are the only inputs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32599B-6D0F-8523-B312-51B620640D41}"/>
              </a:ext>
            </a:extLst>
          </p:cNvPr>
          <p:cNvSpPr/>
          <p:nvPr/>
        </p:nvSpPr>
        <p:spPr>
          <a:xfrm>
            <a:off x="68779" y="3218873"/>
            <a:ext cx="871387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Previously sequenced and assembled </a:t>
            </a:r>
            <a:r>
              <a:rPr lang="en-US" sz="800" u="sng" dirty="0"/>
              <a:t>Reference genome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14A041-A6CD-BD50-443D-0FF4AB3DE847}"/>
              </a:ext>
            </a:extLst>
          </p:cNvPr>
          <p:cNvSpPr/>
          <p:nvPr/>
        </p:nvSpPr>
        <p:spPr>
          <a:xfrm>
            <a:off x="65832" y="4258447"/>
            <a:ext cx="871387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Sequenced reads of samples to call variants</a:t>
            </a:r>
            <a:endParaRPr lang="en-US" sz="800" u="sn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883A65-3268-ABF7-493F-A1843F9F949F}"/>
              </a:ext>
            </a:extLst>
          </p:cNvPr>
          <p:cNvSpPr/>
          <p:nvPr/>
        </p:nvSpPr>
        <p:spPr>
          <a:xfrm>
            <a:off x="1357172" y="3218873"/>
            <a:ext cx="7631163" cy="2330127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39A8921-E029-2CF7-1A0A-2A95AF8375F9}"/>
              </a:ext>
            </a:extLst>
          </p:cNvPr>
          <p:cNvSpPr/>
          <p:nvPr/>
        </p:nvSpPr>
        <p:spPr>
          <a:xfrm>
            <a:off x="1003002" y="3699860"/>
            <a:ext cx="327474" cy="1659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93EC44-334D-4078-F4D6-3624F5998FB6}"/>
              </a:ext>
            </a:extLst>
          </p:cNvPr>
          <p:cNvSpPr/>
          <p:nvPr/>
        </p:nvSpPr>
        <p:spPr>
          <a:xfrm>
            <a:off x="1003002" y="4497334"/>
            <a:ext cx="327474" cy="1659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EC9F83-A2F5-6300-CCB4-32B3E0A2922B}"/>
              </a:ext>
            </a:extLst>
          </p:cNvPr>
          <p:cNvSpPr txBox="1"/>
          <p:nvPr/>
        </p:nvSpPr>
        <p:spPr>
          <a:xfrm>
            <a:off x="1422724" y="2735118"/>
            <a:ext cx="29530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single command!</a:t>
            </a:r>
          </a:p>
        </p:txBody>
      </p:sp>
      <p:pic>
        <p:nvPicPr>
          <p:cNvPr id="25" name="Picture 2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E0CFAD86-4D4C-7845-44FC-499750CFE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E31A-A213-BD00-C237-C319BDF5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01ED6C-9128-9EE6-E14D-854A07F42955}"/>
              </a:ext>
            </a:extLst>
          </p:cNvPr>
          <p:cNvGrpSpPr/>
          <p:nvPr/>
        </p:nvGrpSpPr>
        <p:grpSpPr>
          <a:xfrm>
            <a:off x="1333194" y="2692288"/>
            <a:ext cx="9743105" cy="3858358"/>
            <a:chOff x="1333194" y="2692288"/>
            <a:chExt cx="9743105" cy="3858358"/>
          </a:xfrm>
        </p:grpSpPr>
        <p:pic>
          <p:nvPicPr>
            <p:cNvPr id="29" name="New picture">
              <a:extLst>
                <a:ext uri="{FF2B5EF4-FFF2-40B4-BE49-F238E27FC236}">
                  <a16:creationId xmlns:a16="http://schemas.microsoft.com/office/drawing/2014/main" id="{2AB44B63-E558-A2E9-E3D4-760F10668DB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22725" y="2936760"/>
              <a:ext cx="9346549" cy="321827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F0D5C0-0DEC-18CF-6D13-C51409DEF9B7}"/>
                </a:ext>
              </a:extLst>
            </p:cNvPr>
            <p:cNvSpPr/>
            <p:nvPr/>
          </p:nvSpPr>
          <p:spPr>
            <a:xfrm>
              <a:off x="2030231" y="4872624"/>
              <a:ext cx="1894347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0393C2-3695-9561-6EE0-6190FC885D98}"/>
                </a:ext>
              </a:extLst>
            </p:cNvPr>
            <p:cNvSpPr/>
            <p:nvPr/>
          </p:nvSpPr>
          <p:spPr>
            <a:xfrm>
              <a:off x="4578263" y="5118537"/>
              <a:ext cx="204174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6A260D-804B-8D78-FC6B-76BCF4EEDE19}"/>
                </a:ext>
              </a:extLst>
            </p:cNvPr>
            <p:cNvSpPr/>
            <p:nvPr/>
          </p:nvSpPr>
          <p:spPr>
            <a:xfrm>
              <a:off x="5940496" y="4620972"/>
              <a:ext cx="50521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7B0A6B-A85F-B851-F8C2-796657C3DCEC}"/>
                </a:ext>
              </a:extLst>
            </p:cNvPr>
            <p:cNvSpPr/>
            <p:nvPr/>
          </p:nvSpPr>
          <p:spPr>
            <a:xfrm>
              <a:off x="5375753" y="4979505"/>
              <a:ext cx="578285" cy="278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7CE372-15EA-83DC-BF36-3E94DED3596A}"/>
                </a:ext>
              </a:extLst>
            </p:cNvPr>
            <p:cNvSpPr/>
            <p:nvPr/>
          </p:nvSpPr>
          <p:spPr>
            <a:xfrm>
              <a:off x="6151397" y="5257567"/>
              <a:ext cx="2123162" cy="843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8EE934-8E14-59C7-0F43-40DDB885E9E4}"/>
                </a:ext>
              </a:extLst>
            </p:cNvPr>
            <p:cNvSpPr/>
            <p:nvPr/>
          </p:nvSpPr>
          <p:spPr>
            <a:xfrm>
              <a:off x="7525230" y="4979505"/>
              <a:ext cx="838860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1917D-C117-B64F-174B-E10916BCFB03}"/>
                </a:ext>
              </a:extLst>
            </p:cNvPr>
            <p:cNvSpPr/>
            <p:nvPr/>
          </p:nvSpPr>
          <p:spPr>
            <a:xfrm>
              <a:off x="8044525" y="5225639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3D73DA-361E-47B9-515D-C0060D67FD4D}"/>
                </a:ext>
              </a:extLst>
            </p:cNvPr>
            <p:cNvSpPr/>
            <p:nvPr/>
          </p:nvSpPr>
          <p:spPr>
            <a:xfrm>
              <a:off x="8346708" y="2692288"/>
              <a:ext cx="2123162" cy="1879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DEC3FA-5589-7D57-2216-7899E4471BA9}"/>
                </a:ext>
              </a:extLst>
            </p:cNvPr>
            <p:cNvSpPr/>
            <p:nvPr/>
          </p:nvSpPr>
          <p:spPr>
            <a:xfrm>
              <a:off x="8953137" y="4408610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86EC76E-1320-4E0F-6B9F-EFA58D796340}"/>
                </a:ext>
              </a:extLst>
            </p:cNvPr>
            <p:cNvSpPr/>
            <p:nvPr/>
          </p:nvSpPr>
          <p:spPr>
            <a:xfrm>
              <a:off x="1333194" y="5622618"/>
              <a:ext cx="2123162" cy="928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7779CB-3A06-8924-4669-9BCB0EB813D3}"/>
                </a:ext>
              </a:extLst>
            </p:cNvPr>
            <p:cNvSpPr/>
            <p:nvPr/>
          </p:nvSpPr>
          <p:spPr>
            <a:xfrm>
              <a:off x="2125635" y="4676795"/>
              <a:ext cx="660822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505DA0-F9C1-1C42-7B7E-D3320167C9F5}"/>
                </a:ext>
              </a:extLst>
            </p:cNvPr>
            <p:cNvSpPr/>
            <p:nvPr/>
          </p:nvSpPr>
          <p:spPr>
            <a:xfrm>
              <a:off x="3756183" y="5114943"/>
              <a:ext cx="923401" cy="733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C81650-F638-26FF-35A3-8F7763B6FB0E}"/>
                </a:ext>
              </a:extLst>
            </p:cNvPr>
            <p:cNvSpPr/>
            <p:nvPr/>
          </p:nvSpPr>
          <p:spPr>
            <a:xfrm>
              <a:off x="4259844" y="4917197"/>
              <a:ext cx="204496" cy="205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D00346-A841-E8EA-6720-1B1849DE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variant call format (VCF) file is the main output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64ABCB5-CD67-CA39-2A9B-AAB2B45664A1}"/>
              </a:ext>
            </a:extLst>
          </p:cNvPr>
          <p:cNvSpPr/>
          <p:nvPr/>
        </p:nvSpPr>
        <p:spPr>
          <a:xfrm>
            <a:off x="68779" y="3218873"/>
            <a:ext cx="871387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Previously sequenced and assembled </a:t>
            </a:r>
            <a:r>
              <a:rPr lang="en-US" sz="800" u="sng" dirty="0"/>
              <a:t>Reference genome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815FF7-B17B-2FB3-8F7A-38E6198E310F}"/>
              </a:ext>
            </a:extLst>
          </p:cNvPr>
          <p:cNvSpPr/>
          <p:nvPr/>
        </p:nvSpPr>
        <p:spPr>
          <a:xfrm>
            <a:off x="65832" y="4258447"/>
            <a:ext cx="871387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Sequenced reads of samples to call variants</a:t>
            </a:r>
            <a:endParaRPr lang="en-US" sz="800" u="sng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1795D84-1331-2A41-B2B8-EABEFAE1E21A}"/>
              </a:ext>
            </a:extLst>
          </p:cNvPr>
          <p:cNvSpPr/>
          <p:nvPr/>
        </p:nvSpPr>
        <p:spPr>
          <a:xfrm>
            <a:off x="9047511" y="4890685"/>
            <a:ext cx="327474" cy="1659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B1B0E0-EBBA-85DE-FC08-8E03CAF750F0}"/>
              </a:ext>
            </a:extLst>
          </p:cNvPr>
          <p:cNvSpPr/>
          <p:nvPr/>
        </p:nvSpPr>
        <p:spPr>
          <a:xfrm>
            <a:off x="9443111" y="4567244"/>
            <a:ext cx="871387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Variant calls</a:t>
            </a:r>
            <a:endParaRPr lang="en-US" sz="1200" u="sng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89210F-8555-C5D3-7D3C-6F05AAD70551}"/>
              </a:ext>
            </a:extLst>
          </p:cNvPr>
          <p:cNvSpPr/>
          <p:nvPr/>
        </p:nvSpPr>
        <p:spPr>
          <a:xfrm>
            <a:off x="1357172" y="3218873"/>
            <a:ext cx="7631163" cy="2330127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7293891-5AA5-2F92-E1A5-B4DAEA231E9B}"/>
              </a:ext>
            </a:extLst>
          </p:cNvPr>
          <p:cNvSpPr/>
          <p:nvPr/>
        </p:nvSpPr>
        <p:spPr>
          <a:xfrm>
            <a:off x="1003002" y="3699860"/>
            <a:ext cx="327474" cy="1659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40130B9-A21A-4BD7-6B9C-C7A367833282}"/>
              </a:ext>
            </a:extLst>
          </p:cNvPr>
          <p:cNvSpPr/>
          <p:nvPr/>
        </p:nvSpPr>
        <p:spPr>
          <a:xfrm>
            <a:off x="1003002" y="4497334"/>
            <a:ext cx="327474" cy="1659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32F485-1C6C-86E3-039F-C36514AD6A4B}"/>
              </a:ext>
            </a:extLst>
          </p:cNvPr>
          <p:cNvSpPr txBox="1"/>
          <p:nvPr/>
        </p:nvSpPr>
        <p:spPr>
          <a:xfrm>
            <a:off x="1422724" y="2735118"/>
            <a:ext cx="29530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single command!</a:t>
            </a:r>
          </a:p>
        </p:txBody>
      </p:sp>
      <p:pic>
        <p:nvPicPr>
          <p:cNvPr id="27" name="Picture 26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A6481ADF-9BBB-6528-F070-E861CB5FD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4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C7BA-879A-0984-92CD-BD8B3590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snpArcher</a:t>
            </a:r>
            <a:r>
              <a:rPr lang="en-US" dirty="0"/>
              <a:t> has a range of other features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76D361C-20B7-5A04-753A-A6A8D933B2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F081D9-837B-C1FA-F65F-43878E705032}"/>
              </a:ext>
            </a:extLst>
          </p:cNvPr>
          <p:cNvSpPr/>
          <p:nvPr/>
        </p:nvSpPr>
        <p:spPr>
          <a:xfrm>
            <a:off x="1248124" y="2876689"/>
            <a:ext cx="9684630" cy="35241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EE073-DCF3-6CAE-F7EB-3EABC9739598}"/>
              </a:ext>
            </a:extLst>
          </p:cNvPr>
          <p:cNvSpPr txBox="1"/>
          <p:nvPr/>
        </p:nvSpPr>
        <p:spPr>
          <a:xfrm>
            <a:off x="1723076" y="2384988"/>
            <a:ext cx="295307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single command!</a:t>
            </a:r>
          </a:p>
        </p:txBody>
      </p:sp>
      <p:pic>
        <p:nvPicPr>
          <p:cNvPr id="8" name="Picture 7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CAD27D05-CFAC-A8D7-AD6F-BB759964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8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ADB1-16E2-0211-6028-54EA3DBE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48B6-AA1D-423D-0383-5D4277E3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EA81BCAF-7DB6-7A5C-6864-801683B76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6E61ADA3-0071-CA19-70B1-538A21631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93" y="0"/>
            <a:ext cx="3812213" cy="2490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EA082-0404-E1E6-0736-1093B2D876BF}"/>
              </a:ext>
            </a:extLst>
          </p:cNvPr>
          <p:cNvSpPr txBox="1"/>
          <p:nvPr/>
        </p:nvSpPr>
        <p:spPr>
          <a:xfrm>
            <a:off x="4184058" y="2479803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https://snparcher.readthedocs.io/</a:t>
            </a:r>
            <a:r>
              <a:rPr lang="en-US" sz="1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DA8BF2-A698-54CB-292F-5F7A1AB84C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D0794-70F6-7275-5BA5-865F92AEB2A1}"/>
              </a:ext>
            </a:extLst>
          </p:cNvPr>
          <p:cNvSpPr txBox="1"/>
          <p:nvPr/>
        </p:nvSpPr>
        <p:spPr>
          <a:xfrm>
            <a:off x="0" y="3345862"/>
            <a:ext cx="12192000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is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Snakemake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791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710-887B-3D6E-4AF3-F282D1D5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Snakemake</a:t>
            </a:r>
            <a:r>
              <a:rPr lang="en-US" dirty="0"/>
              <a:t> is a Python-based workflow management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9732-955D-B55E-1D5E-FCFED82E4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8683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Snakemake</a:t>
            </a:r>
            <a:r>
              <a:rPr lang="en-US" dirty="0"/>
              <a:t> is based on </a:t>
            </a:r>
            <a:r>
              <a:rPr lang="en-US" u="sng" dirty="0"/>
              <a:t>rules</a:t>
            </a:r>
            <a:r>
              <a:rPr lang="en-US" dirty="0"/>
              <a:t> – each rule is a step in the workflow (e.g. read mapping or variant filtering)</a:t>
            </a:r>
          </a:p>
          <a:p>
            <a:pPr lvl="1"/>
            <a:r>
              <a:rPr lang="en-US" dirty="0"/>
              <a:t>The output of one rule is the input for the next rule in the workflow</a:t>
            </a:r>
          </a:p>
          <a:p>
            <a:endParaRPr lang="en-US" dirty="0"/>
          </a:p>
          <a:p>
            <a:r>
              <a:rPr lang="en-US" u="sng" dirty="0"/>
              <a:t>Wildcards</a:t>
            </a:r>
            <a:r>
              <a:rPr lang="en-US" dirty="0"/>
              <a:t> allow rules to be run on multiple files</a:t>
            </a:r>
          </a:p>
          <a:p>
            <a:endParaRPr lang="en-US" u="sng" dirty="0"/>
          </a:p>
          <a:p>
            <a:r>
              <a:rPr lang="en-US" dirty="0" err="1"/>
              <a:t>Snakemake</a:t>
            </a:r>
            <a:r>
              <a:rPr lang="en-US" dirty="0"/>
              <a:t> integrates with SLURM and automatically submits each step in a rule as a single job</a:t>
            </a:r>
          </a:p>
        </p:txBody>
      </p:sp>
    </p:spTree>
    <p:extLst>
      <p:ext uri="{BB962C8B-B14F-4D97-AF65-F5344CB8AC3E}">
        <p14:creationId xmlns:p14="http://schemas.microsoft.com/office/powerpoint/2010/main" val="288865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09F22-2034-6F94-3C0C-6BC780024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EF86-E4CF-3A94-230C-5D3BD822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pic>
        <p:nvPicPr>
          <p:cNvPr id="9" name="Picture 8" descr="A green snake with a white dot&#10;&#10;Description automatically generated">
            <a:extLst>
              <a:ext uri="{FF2B5EF4-FFF2-40B4-BE49-F238E27FC236}">
                <a16:creationId xmlns:a16="http://schemas.microsoft.com/office/drawing/2014/main" id="{02660D5E-ED47-7D36-9F35-7FD3C05C1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95" y="2036618"/>
            <a:ext cx="3647209" cy="36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A2A8-948D-235B-F329-7A94BF39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0506-3493-BE3C-A2CD-AA501E55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54BFB-D4DB-9D0A-C2CF-83B454CE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the package manager </a:t>
            </a:r>
            <a:r>
              <a:rPr lang="en-US" u="sng" dirty="0"/>
              <a:t>mamba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452E7-76E8-5800-B89E-82FA57192B62}"/>
              </a:ext>
            </a:extLst>
          </p:cNvPr>
          <p:cNvSpPr txBox="1"/>
          <p:nvPr/>
        </p:nvSpPr>
        <p:spPr>
          <a:xfrm>
            <a:off x="3109456" y="2029308"/>
            <a:ext cx="5672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https://github.com/conda-forge/miniforge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64228C-1D30-B2CF-B25D-FB8F5E1B5642}"/>
              </a:ext>
            </a:extLst>
          </p:cNvPr>
          <p:cNvSpPr/>
          <p:nvPr/>
        </p:nvSpPr>
        <p:spPr>
          <a:xfrm>
            <a:off x="1753645" y="2840886"/>
            <a:ext cx="7897660" cy="8768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you already have mamba installed (type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check) you should skip this step.</a:t>
            </a:r>
          </a:p>
        </p:txBody>
      </p:sp>
    </p:spTree>
    <p:extLst>
      <p:ext uri="{BB962C8B-B14F-4D97-AF65-F5344CB8AC3E}">
        <p14:creationId xmlns:p14="http://schemas.microsoft.com/office/powerpoint/2010/main" val="291966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16BC-0F24-FDAD-5D5B-32E5E839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DE21-89CE-BF6A-986E-1C47A285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2FC6E-58F6-D3DF-00EB-1E7AAB57D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the package manager </a:t>
            </a:r>
            <a:r>
              <a:rPr lang="en-US" u="sng" dirty="0"/>
              <a:t>mamba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5D5ED-52FB-0E1C-18FA-E78257BFC0E5}"/>
              </a:ext>
            </a:extLst>
          </p:cNvPr>
          <p:cNvSpPr txBox="1"/>
          <p:nvPr/>
        </p:nvSpPr>
        <p:spPr>
          <a:xfrm>
            <a:off x="3109456" y="2029308"/>
            <a:ext cx="5672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https://github.com/conda-forge/miniforge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FC8D49-5883-1D5D-5D1F-EAEFE3D31B51}"/>
              </a:ext>
            </a:extLst>
          </p:cNvPr>
          <p:cNvSpPr/>
          <p:nvPr/>
        </p:nvSpPr>
        <p:spPr>
          <a:xfrm>
            <a:off x="1753645" y="2840886"/>
            <a:ext cx="7897660" cy="8768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you already have mamba installed (type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check) you should skip this step.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ABF86F-7CEB-252A-9359-891466CCE475}"/>
              </a:ext>
            </a:extLst>
          </p:cNvPr>
          <p:cNvSpPr/>
          <p:nvPr/>
        </p:nvSpPr>
        <p:spPr>
          <a:xfrm>
            <a:off x="1810012" y="4626737"/>
            <a:ext cx="7897660" cy="128758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you have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installed and don’t wish to mess with your setup, you should skip this step. Just use the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command instead whenever you see mamba.</a:t>
            </a:r>
          </a:p>
        </p:txBody>
      </p:sp>
    </p:spTree>
    <p:extLst>
      <p:ext uri="{BB962C8B-B14F-4D97-AF65-F5344CB8AC3E}">
        <p14:creationId xmlns:p14="http://schemas.microsoft.com/office/powerpoint/2010/main" val="308083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6F241-DE7E-E14D-3C75-618642EF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0F78-39C4-5BD9-F287-8A82CEA9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2F67C-B8B1-C84A-6821-8EB92AC3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AADEFC-062D-8D53-924C-9094C9164C35}"/>
              </a:ext>
            </a:extLst>
          </p:cNvPr>
          <p:cNvSpPr/>
          <p:nvPr/>
        </p:nvSpPr>
        <p:spPr>
          <a:xfrm>
            <a:off x="2610633" y="2185792"/>
            <a:ext cx="6970734" cy="3425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E18B2-21D4-58F2-674C-3E92B5253908}"/>
              </a:ext>
            </a:extLst>
          </p:cNvPr>
          <p:cNvSpPr/>
          <p:nvPr/>
        </p:nvSpPr>
        <p:spPr>
          <a:xfrm>
            <a:off x="4153422" y="5254668"/>
            <a:ext cx="697073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C2634-9486-582A-04AC-CA2D68B3BCE4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BB17B-A858-E7C9-9E42-AA889631DC7A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504AAF-342C-21B3-E706-116A9E509635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513184-C7C3-F47B-16FC-87857B86543E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</p:spTree>
    <p:extLst>
      <p:ext uri="{BB962C8B-B14F-4D97-AF65-F5344CB8AC3E}">
        <p14:creationId xmlns:p14="http://schemas.microsoft.com/office/powerpoint/2010/main" val="3846170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6371E-63FD-754C-7B37-AC7FDACC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4D3-E220-8E82-B1B6-BA48634A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6A78-8A78-9657-CC25-399A2C9E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the package manager </a:t>
            </a:r>
            <a:r>
              <a:rPr lang="en-US" u="sng" dirty="0"/>
              <a:t>mamba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A13AA-4F6E-7327-E99A-F5FA5F547F0D}"/>
              </a:ext>
            </a:extLst>
          </p:cNvPr>
          <p:cNvSpPr txBox="1"/>
          <p:nvPr/>
        </p:nvSpPr>
        <p:spPr>
          <a:xfrm>
            <a:off x="3109456" y="2029308"/>
            <a:ext cx="5672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https://github.com/conda-forge/miniforge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C1DCC-4D6A-2C2D-E666-10664FBC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20" y="2783611"/>
            <a:ext cx="7319375" cy="326178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83AF16-0A38-C709-6ED9-A457CD2B704D}"/>
              </a:ext>
            </a:extLst>
          </p:cNvPr>
          <p:cNvSpPr/>
          <p:nvPr/>
        </p:nvSpPr>
        <p:spPr>
          <a:xfrm>
            <a:off x="507305" y="2588424"/>
            <a:ext cx="3505442" cy="3795433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Scroll to the Install section and copy and paste these commands into your shell</a:t>
            </a:r>
            <a:endParaRPr lang="en-US" dirty="0">
              <a:solidFill>
                <a:srgbClr val="FF5C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Follow the onscreen prompts to accept the license agreement and choose an install location ($HOME, by default)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When prompted to initialize mamba, say yes. You will have to reconnect.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AA3A641-9B59-6BFC-4FC5-9D94826B17E0}"/>
              </a:ext>
            </a:extLst>
          </p:cNvPr>
          <p:cNvSpPr/>
          <p:nvPr/>
        </p:nvSpPr>
        <p:spPr>
          <a:xfrm rot="5400000" flipH="1">
            <a:off x="10447813" y="3069117"/>
            <a:ext cx="1329726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2DEC08-56ED-AAB6-4631-950D42137E33}"/>
              </a:ext>
            </a:extLst>
          </p:cNvPr>
          <p:cNvSpPr/>
          <p:nvPr/>
        </p:nvSpPr>
        <p:spPr>
          <a:xfrm>
            <a:off x="4684734" y="3519814"/>
            <a:ext cx="6670110" cy="120249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0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494-CF92-0542-CF3A-0B96061C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0BD8-265D-8E27-A9F1-10DD2404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5D0F-A538-8918-0C3A-C1747701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the package manager </a:t>
            </a:r>
            <a:r>
              <a:rPr lang="en-US" u="sng" dirty="0"/>
              <a:t>mamba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C9BE1-716B-544D-71CA-A81722EE33EB}"/>
              </a:ext>
            </a:extLst>
          </p:cNvPr>
          <p:cNvSpPr txBox="1"/>
          <p:nvPr/>
        </p:nvSpPr>
        <p:spPr>
          <a:xfrm>
            <a:off x="3109456" y="2029308"/>
            <a:ext cx="5672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https://github.com/conda-forge/miniforge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887AC9-9DBE-832B-9053-E3950A1672C9}"/>
              </a:ext>
            </a:extLst>
          </p:cNvPr>
          <p:cNvSpPr/>
          <p:nvPr/>
        </p:nvSpPr>
        <p:spPr>
          <a:xfrm>
            <a:off x="507305" y="2588424"/>
            <a:ext cx="3505442" cy="3795433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If the install was successful, you should now see 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(base)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appended to your command prompt.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(base)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indicates you are in the base </a:t>
            </a:r>
            <a:r>
              <a:rPr lang="en-US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environment from which you create other environments.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B6758-BB20-3790-8F53-B70B52ED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87" y="3804787"/>
            <a:ext cx="5343525" cy="71437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B92D379A-4A9D-CA43-2C31-86DB5F53A625}"/>
              </a:ext>
            </a:extLst>
          </p:cNvPr>
          <p:cNvSpPr/>
          <p:nvPr/>
        </p:nvSpPr>
        <p:spPr>
          <a:xfrm rot="16200000" flipH="1">
            <a:off x="5393559" y="4747605"/>
            <a:ext cx="1329726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3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662E-5E66-4161-277C-897FD353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32F5-D6C1-8884-2060-338B04D7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99FC-FC64-B17F-209F-165A62E3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Setup your channels for </a:t>
            </a:r>
            <a:r>
              <a:rPr lang="en-US" dirty="0" err="1"/>
              <a:t>bioconda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E0D26-F66B-1BDC-284C-2DAACAF2D9F9}"/>
              </a:ext>
            </a:extLst>
          </p:cNvPr>
          <p:cNvSpPr txBox="1"/>
          <p:nvPr/>
        </p:nvSpPr>
        <p:spPr>
          <a:xfrm>
            <a:off x="3109456" y="2029308"/>
            <a:ext cx="567246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https://bioconda.github.io/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CD6BAD-8B21-3094-8543-6EF6DD2394F4}"/>
              </a:ext>
            </a:extLst>
          </p:cNvPr>
          <p:cNvSpPr/>
          <p:nvPr/>
        </p:nvSpPr>
        <p:spPr>
          <a:xfrm>
            <a:off x="2777646" y="3257420"/>
            <a:ext cx="6636707" cy="1653344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 --add channels </a:t>
            </a:r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bioconda</a:t>
            </a:r>
            <a:endParaRPr lang="en-US" sz="2000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 --add channels </a:t>
            </a:r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-forge</a:t>
            </a:r>
          </a:p>
          <a:p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 --set </a:t>
            </a:r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channel_priority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strict</a:t>
            </a:r>
          </a:p>
        </p:txBody>
      </p:sp>
    </p:spTree>
    <p:extLst>
      <p:ext uri="{BB962C8B-B14F-4D97-AF65-F5344CB8AC3E}">
        <p14:creationId xmlns:p14="http://schemas.microsoft.com/office/powerpoint/2010/main" val="288389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F1A8-924F-AFEE-2845-6769D196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56D2-2945-F117-8B6F-9850CBCA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B42E-67BA-9EF0-E867-B2638A20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Create and activate an </a:t>
            </a:r>
            <a:r>
              <a:rPr lang="en-US" u="sng" dirty="0"/>
              <a:t>environment</a:t>
            </a:r>
            <a:r>
              <a:rPr lang="en-US" dirty="0"/>
              <a:t> for </a:t>
            </a:r>
            <a:r>
              <a:rPr lang="en-US" dirty="0" err="1"/>
              <a:t>Snakemake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43AAD3-AF20-CD50-A6CE-292E378CF985}"/>
              </a:ext>
            </a:extLst>
          </p:cNvPr>
          <p:cNvSpPr/>
          <p:nvPr/>
        </p:nvSpPr>
        <p:spPr>
          <a:xfrm>
            <a:off x="1298532" y="2482177"/>
            <a:ext cx="9720196" cy="179546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Create:</a:t>
            </a:r>
          </a:p>
          <a:p>
            <a:pPr algn="ctr"/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 create -n </a:t>
            </a:r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-env</a:t>
            </a:r>
          </a:p>
          <a:p>
            <a:endParaRPr lang="en-US" sz="20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Activate:</a:t>
            </a:r>
          </a:p>
          <a:p>
            <a:pPr algn="ctr"/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 activate </a:t>
            </a:r>
            <a:r>
              <a:rPr lang="en-US" sz="2000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sz="2000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-env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ACBB4-CF66-AB44-23EA-E99DFF6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45" y="5073890"/>
            <a:ext cx="7286625" cy="70485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1BFB8A12-4DFD-E0EB-2ADD-3B991BA62FEC}"/>
              </a:ext>
            </a:extLst>
          </p:cNvPr>
          <p:cNvSpPr/>
          <p:nvPr/>
        </p:nvSpPr>
        <p:spPr>
          <a:xfrm flipH="1">
            <a:off x="1493549" y="5145153"/>
            <a:ext cx="1329726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9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D2F27-852D-36D8-5D2E-A7B326CB2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3DC1-C380-E31C-C007-BBBFBFA3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177234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7C77-C2E8-FE22-2886-87B5AB73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8" y="1502797"/>
            <a:ext cx="10515600" cy="4290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Install the </a:t>
            </a:r>
            <a:r>
              <a:rPr lang="en-US" dirty="0" err="1"/>
              <a:t>snakemake</a:t>
            </a:r>
            <a:r>
              <a:rPr lang="en-US" dirty="0"/>
              <a:t>-minimal and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 err="1"/>
              <a:t>slurm</a:t>
            </a:r>
            <a:r>
              <a:rPr lang="en-US" dirty="0"/>
              <a:t> packages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49CD96-780E-5C28-E657-B3AB45B42776}"/>
              </a:ext>
            </a:extLst>
          </p:cNvPr>
          <p:cNvSpPr/>
          <p:nvPr/>
        </p:nvSpPr>
        <p:spPr>
          <a:xfrm>
            <a:off x="1235901" y="3254297"/>
            <a:ext cx="9720196" cy="2378696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-minimal: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 install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bioconda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::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-minimal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SLURM </a:t>
            </a:r>
            <a:r>
              <a:rPr lang="en-US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plugin: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mamba install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bioconda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::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-executor-plugin-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slurm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719AE6-66AA-B4EF-C18D-74A3558B3A98}"/>
              </a:ext>
            </a:extLst>
          </p:cNvPr>
          <p:cNvSpPr txBox="1"/>
          <p:nvPr/>
        </p:nvSpPr>
        <p:spPr>
          <a:xfrm>
            <a:off x="3301130" y="1985468"/>
            <a:ext cx="528911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https://anaconda.org/bioconda/snakemake-minimal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A5F5C-D4BC-9FAB-E84C-0061C600B733}"/>
              </a:ext>
            </a:extLst>
          </p:cNvPr>
          <p:cNvSpPr txBox="1"/>
          <p:nvPr/>
        </p:nvSpPr>
        <p:spPr>
          <a:xfrm>
            <a:off x="2787562" y="2408411"/>
            <a:ext cx="66168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https://anaconda.org/bioconda/snakemake-executor-plugin-slurm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09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1248-5F77-CF9A-2033-3163F642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45F4-EC2D-0794-8DFF-9FEA5672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Installing </a:t>
            </a:r>
            <a:r>
              <a:rPr lang="en-US" dirty="0" err="1"/>
              <a:t>snpArcher</a:t>
            </a:r>
            <a:endParaRPr lang="en-US" dirty="0"/>
          </a:p>
        </p:txBody>
      </p:sp>
      <p:pic>
        <p:nvPicPr>
          <p:cNvPr id="3" name="Picture 2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F30373E4-574D-E40D-CCDB-318F1194F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1" y="1912287"/>
            <a:ext cx="4642997" cy="30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1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B45CB-1979-E097-8310-27977F46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3809-8F23-05CE-5824-01CE2EFF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6" y="18255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snpArcher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9485-95E2-4622-0A93-AEF91539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158180"/>
            <a:ext cx="10515600" cy="4351338"/>
          </a:xfrm>
        </p:spPr>
        <p:txBody>
          <a:bodyPr/>
          <a:lstStyle/>
          <a:p>
            <a:r>
              <a:rPr lang="en-US" dirty="0" err="1"/>
              <a:t>snpArcher</a:t>
            </a:r>
            <a:r>
              <a:rPr lang="en-US" dirty="0"/>
              <a:t> is installed directly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https://github.com/harvardinformatics/snpArcher/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478A2B55-B0B4-64AF-FC72-83D7C020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D604EF-278F-E5DB-6CC6-C0E70840CCBB}"/>
              </a:ext>
            </a:extLst>
          </p:cNvPr>
          <p:cNvSpPr/>
          <p:nvPr/>
        </p:nvSpPr>
        <p:spPr>
          <a:xfrm>
            <a:off x="114579" y="2680307"/>
            <a:ext cx="2892819" cy="1267040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 a </a:t>
            </a:r>
            <a:r>
              <a:rPr lang="en-US" u="sng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project folder</a:t>
            </a:r>
          </a:p>
          <a:p>
            <a:pPr marL="342900" indent="-342900">
              <a:buFont typeface="+mj-lt"/>
              <a:buAutoNum type="arabicPeriod"/>
            </a:pP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mkdir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my-project/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4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ABDCC5-0209-7F8F-3613-8B8595B4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63" y="2437281"/>
            <a:ext cx="8897044" cy="4420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CE277-C394-FEBE-0462-F6C21614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6" y="18255"/>
            <a:ext cx="10515600" cy="132556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snpArcher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8372B-783D-E51B-E8C7-E687D3C1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158180"/>
            <a:ext cx="10515600" cy="4351338"/>
          </a:xfrm>
        </p:spPr>
        <p:txBody>
          <a:bodyPr/>
          <a:lstStyle/>
          <a:p>
            <a:r>
              <a:rPr lang="en-US" dirty="0" err="1"/>
              <a:t>snpArcher</a:t>
            </a:r>
            <a:r>
              <a:rPr lang="en-US" dirty="0"/>
              <a:t> is installed directly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https://github.com/harvardinformatics/snpArcher/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B3810BCF-3C66-766C-5AE0-E799B80B5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1547AB20-7A48-3DC6-C300-7DF8A3516337}"/>
              </a:ext>
            </a:extLst>
          </p:cNvPr>
          <p:cNvSpPr/>
          <p:nvPr/>
        </p:nvSpPr>
        <p:spPr>
          <a:xfrm>
            <a:off x="9277490" y="3333849"/>
            <a:ext cx="840981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E79395-F478-E19A-D1CD-812B0BE705F2}"/>
              </a:ext>
            </a:extLst>
          </p:cNvPr>
          <p:cNvSpPr/>
          <p:nvPr/>
        </p:nvSpPr>
        <p:spPr>
          <a:xfrm>
            <a:off x="114579" y="2363862"/>
            <a:ext cx="2892819" cy="4097950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Make a </a:t>
            </a:r>
            <a:r>
              <a:rPr lang="en-US" u="sng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project folder</a:t>
            </a:r>
          </a:p>
          <a:p>
            <a:pPr marL="342900" indent="-342900">
              <a:buFont typeface="+mj-lt"/>
              <a:buAutoNum type="arabicPeriod"/>
            </a:pP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mkdir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my-project/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Copy the link from </a:t>
            </a:r>
            <a:r>
              <a:rPr lang="en-US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</a:t>
            </a: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project folder type: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git clone &lt;link&gt;</a:t>
            </a:r>
          </a:p>
        </p:txBody>
      </p:sp>
    </p:spTree>
    <p:extLst>
      <p:ext uri="{BB962C8B-B14F-4D97-AF65-F5344CB8AC3E}">
        <p14:creationId xmlns:p14="http://schemas.microsoft.com/office/powerpoint/2010/main" val="350974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243C-8FF0-1C93-A84A-1A8E17AB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7DED-942D-45CE-6AC8-158FD4BD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Preparing your data for </a:t>
            </a:r>
            <a:r>
              <a:rPr lang="en-US" dirty="0" err="1"/>
              <a:t>snpArcher</a:t>
            </a:r>
            <a:endParaRPr lang="en-US" dirty="0"/>
          </a:p>
        </p:txBody>
      </p:sp>
      <p:pic>
        <p:nvPicPr>
          <p:cNvPr id="3" name="Picture 2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08294BB5-CA99-0E7D-1ABE-2E2143C6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1" y="1912287"/>
            <a:ext cx="4642997" cy="30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70728-3511-DDD0-87DD-315404F8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4665-6B56-F192-E0FF-77B9F95B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need: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 </a:t>
            </a:r>
            <a:r>
              <a:rPr lang="en-US" dirty="0"/>
              <a:t>(.csv file)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config file </a:t>
            </a:r>
            <a:r>
              <a:rPr lang="en-US" dirty="0"/>
              <a:t>(template provided in </a:t>
            </a:r>
            <a:r>
              <a:rPr lang="en-US" dirty="0" err="1"/>
              <a:t>github</a:t>
            </a:r>
            <a:r>
              <a:rPr lang="en-US" dirty="0"/>
              <a:t> repo)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OPTIONAL: To adjust the resources in the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C0AA8E02-4132-5645-7FB4-9B6B5F5E3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2820E9-001D-A680-2F70-D99370333BF6}"/>
              </a:ext>
            </a:extLst>
          </p:cNvPr>
          <p:cNvSpPr txBox="1">
            <a:spLocks/>
          </p:cNvSpPr>
          <p:nvPr/>
        </p:nvSpPr>
        <p:spPr>
          <a:xfrm>
            <a:off x="264197" y="211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5DA2-1895-F0F8-3E6D-AF8C3857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FE83-CFE0-6B47-AE2D-6E379B0B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EC1A-D19E-8FB8-4E9C-2E09C1677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94A2E7-0673-A329-73FE-FB026A39CD59}"/>
              </a:ext>
            </a:extLst>
          </p:cNvPr>
          <p:cNvSpPr/>
          <p:nvPr/>
        </p:nvSpPr>
        <p:spPr>
          <a:xfrm>
            <a:off x="2610633" y="2185792"/>
            <a:ext cx="6970734" cy="3425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7718A7-9FC8-0198-1DCE-465CE8E28BEE}"/>
              </a:ext>
            </a:extLst>
          </p:cNvPr>
          <p:cNvSpPr/>
          <p:nvPr/>
        </p:nvSpPr>
        <p:spPr>
          <a:xfrm>
            <a:off x="4153422" y="5254668"/>
            <a:ext cx="697073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92F33-8446-A437-3BA4-861B5AFC7B38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5562D-9B8F-1657-A668-E68272526371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C1F99B-EBDD-FB6F-DFDA-9222C0966B47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6C5AC4-3E46-D2D4-F55C-B5516AB7D669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D63625-3EB2-7D74-8880-24CBBD759F2F}"/>
              </a:ext>
            </a:extLst>
          </p:cNvPr>
          <p:cNvSpPr/>
          <p:nvPr/>
        </p:nvSpPr>
        <p:spPr>
          <a:xfrm>
            <a:off x="4264068" y="3593926"/>
            <a:ext cx="3663863" cy="6096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they differ??</a:t>
            </a:r>
          </a:p>
        </p:txBody>
      </p:sp>
    </p:spTree>
    <p:extLst>
      <p:ext uri="{BB962C8B-B14F-4D97-AF65-F5344CB8AC3E}">
        <p14:creationId xmlns:p14="http://schemas.microsoft.com/office/powerpoint/2010/main" val="3790961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E135-2DA3-FE54-E59B-27F341B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6452-C8B2-6E20-8EAF-7C9E3453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need: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 </a:t>
            </a:r>
            <a:r>
              <a:rPr lang="en-US" dirty="0"/>
              <a:t>(.csv file)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config file </a:t>
            </a:r>
            <a:r>
              <a:rPr lang="en-US" dirty="0"/>
              <a:t>(template provided in </a:t>
            </a:r>
            <a:r>
              <a:rPr lang="en-US" dirty="0" err="1"/>
              <a:t>github</a:t>
            </a:r>
            <a:r>
              <a:rPr lang="en-US" dirty="0"/>
              <a:t> repo)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OPTIONAL: To adjust the resources in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Snakemake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FEADCEB2-5718-236A-CD96-1AEE28A5E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8ADB8CD-A134-BEE3-5E74-84FE761957AE}"/>
              </a:ext>
            </a:extLst>
          </p:cNvPr>
          <p:cNvSpPr txBox="1">
            <a:spLocks/>
          </p:cNvSpPr>
          <p:nvPr/>
        </p:nvSpPr>
        <p:spPr>
          <a:xfrm>
            <a:off x="264197" y="211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0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047F-A875-34F5-B79E-0165A011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can be used locally or by automatically downloading from NCBI. </a:t>
            </a:r>
          </a:p>
          <a:p>
            <a:pPr marL="0" indent="0">
              <a:buNone/>
            </a:pPr>
            <a:r>
              <a:rPr lang="en-US" dirty="0"/>
              <a:t>You will need: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5C12CF45-B6A0-C25F-451F-407ECBB2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ECE216-D1C0-5378-9E81-A14FF7AF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99942"/>
              </p:ext>
            </p:extLst>
          </p:nvPr>
        </p:nvGraphicFramePr>
        <p:xfrm>
          <a:off x="2032000" y="3166173"/>
          <a:ext cx="8127999" cy="138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74155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12243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89723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4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Assembly accession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 to FASTA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1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 each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SRR run accession for the raw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Paths to FASTQ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5200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6A9C746-26DB-D274-9515-78B1E4A174F5}"/>
              </a:ext>
            </a:extLst>
          </p:cNvPr>
          <p:cNvSpPr txBox="1">
            <a:spLocks/>
          </p:cNvSpPr>
          <p:nvPr/>
        </p:nvSpPr>
        <p:spPr>
          <a:xfrm>
            <a:off x="264197" y="211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</a:t>
            </a:r>
          </a:p>
        </p:txBody>
      </p:sp>
    </p:spTree>
    <p:extLst>
      <p:ext uri="{BB962C8B-B14F-4D97-AF65-F5344CB8AC3E}">
        <p14:creationId xmlns:p14="http://schemas.microsoft.com/office/powerpoint/2010/main" val="157139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4040-FF9C-FB58-1971-4A589C556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380D-1875-7439-0DE8-AD6D9FF6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732E-961A-3EA1-F6BF-9FFD8BC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can be used locally or by automatically downloading from NCBI. </a:t>
            </a:r>
          </a:p>
          <a:p>
            <a:pPr marL="0" indent="0">
              <a:buNone/>
            </a:pPr>
            <a:r>
              <a:rPr lang="en-US" dirty="0"/>
              <a:t>You will need: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optional information for each sample includes sample type, and map coordinates (</a:t>
            </a:r>
            <a:r>
              <a:rPr lang="en-US" dirty="0" err="1"/>
              <a:t>lat</a:t>
            </a:r>
            <a:r>
              <a:rPr lang="en-US" dirty="0"/>
              <a:t> and </a:t>
            </a:r>
            <a:r>
              <a:rPr lang="en-US" dirty="0" err="1"/>
              <a:t>lon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F7C962F8-6245-52AF-E1F8-0003CFB89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FA0D9-E3E9-FA55-F00D-4BB85184C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16059"/>
              </p:ext>
            </p:extLst>
          </p:nvPr>
        </p:nvGraphicFramePr>
        <p:xfrm>
          <a:off x="2032000" y="3166173"/>
          <a:ext cx="8127999" cy="138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74155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212243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89723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4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Reference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Assembly accession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 to FASTA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1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 each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SRR run accession for the raw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Paths to FASTQ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5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7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33F55-F95E-A966-1910-D7E64827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F1F2-2A70-0644-BFDE-A99EEE11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49E1-E57E-AE4E-4E41-6DB8590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Compile your input data into a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sheet</a:t>
            </a:r>
            <a:r>
              <a:rPr lang="en-US" dirty="0"/>
              <a:t>, a CSV file with one sample per row: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17AAFFBB-235C-21B2-CE5C-DAC6F957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66395-40F7-FF71-F184-B49A38A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86" y="3093595"/>
            <a:ext cx="7267575" cy="33718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5AA2D3-0A46-2476-2E6A-4F072ADD9F21}"/>
              </a:ext>
            </a:extLst>
          </p:cNvPr>
          <p:cNvSpPr/>
          <p:nvPr/>
        </p:nvSpPr>
        <p:spPr>
          <a:xfrm>
            <a:off x="838200" y="4001294"/>
            <a:ext cx="2892819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Save your samples.csv file in your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3014193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1D1C-60D1-E80D-2BAF-803333EE7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6BD2-791F-587D-C65C-EE3F52B4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737C-B469-1378-7958-A92CFEE8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also need to set-up the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  <a:r>
              <a:rPr lang="en-US" dirty="0"/>
              <a:t>. A template is provided in the repository you downloaded: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012CFD88-63FC-78EF-DAA1-211882942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53B98-8B62-C3E5-524B-FBC53B85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27" y="2862706"/>
            <a:ext cx="6528086" cy="3252409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AEE8B79A-01FF-08E8-776B-C68646317C7F}"/>
              </a:ext>
            </a:extLst>
          </p:cNvPr>
          <p:cNvSpPr/>
          <p:nvPr/>
        </p:nvSpPr>
        <p:spPr>
          <a:xfrm>
            <a:off x="7715667" y="3429000"/>
            <a:ext cx="840981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63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50E2-D2E6-7A2D-A697-C1EF6C52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FC15-686B-C610-FD8C-B8FA9439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3D54-E6CE-4054-F78A-D5C38519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also need to set-up the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  <a:r>
              <a:rPr lang="en-US" dirty="0"/>
              <a:t>. A template is provided in the repository you downloaded: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C087F0CA-EDBD-DAB2-1A40-6C676400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750F2-8412-8DC3-A123-017BFDE2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27" y="2862706"/>
            <a:ext cx="6528086" cy="325240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E32BA0C5-5F13-9BB6-EBD7-BDF6CD4BC772}"/>
              </a:ext>
            </a:extLst>
          </p:cNvPr>
          <p:cNvSpPr/>
          <p:nvPr/>
        </p:nvSpPr>
        <p:spPr>
          <a:xfrm>
            <a:off x="7715667" y="3429000"/>
            <a:ext cx="840981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258988-BC34-452E-ABED-25EB532B1399}"/>
              </a:ext>
            </a:extLst>
          </p:cNvPr>
          <p:cNvSpPr/>
          <p:nvPr/>
        </p:nvSpPr>
        <p:spPr>
          <a:xfrm>
            <a:off x="321188" y="2598884"/>
            <a:ext cx="4772831" cy="3529878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project folder, create a sub-folder called configs: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mkdir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configs/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Copy the template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 file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cp 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/config/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config.yaml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configs/.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887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9220-C875-576B-B46E-700EF9F9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A75B-BF5F-E481-786D-CC5C10F4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26B2-33E9-BDC3-A4C8-1F55F8A7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also need to set-up the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  <a:r>
              <a:rPr lang="en-US" dirty="0"/>
              <a:t>. A template is provided in the repository you downloaded: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68681DAD-F3A7-36CB-ADBF-B373D48F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AE084F8B-747F-6666-06C3-AA0380859A3C}"/>
              </a:ext>
            </a:extLst>
          </p:cNvPr>
          <p:cNvSpPr/>
          <p:nvPr/>
        </p:nvSpPr>
        <p:spPr>
          <a:xfrm>
            <a:off x="6614383" y="3353872"/>
            <a:ext cx="840981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BBF76-8E65-5856-3360-66799A31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90" y="2590159"/>
            <a:ext cx="5517253" cy="40075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1F955C-0FD1-92D2-5C38-D46819FF5485}"/>
              </a:ext>
            </a:extLst>
          </p:cNvPr>
          <p:cNvSpPr/>
          <p:nvPr/>
        </p:nvSpPr>
        <p:spPr>
          <a:xfrm>
            <a:off x="321188" y="2590159"/>
            <a:ext cx="4772831" cy="3759953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project folder, create a sub-folder called configs: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mkdir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configs/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Copy the template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 file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cp 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/config/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config.yaml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configs/.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Edit the relevant parts of the copied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 file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347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DC1C-E00F-CF03-F8BC-DC3E4CCF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4CBB69-1E85-AF35-DEED-E3A6931C1546}"/>
              </a:ext>
            </a:extLst>
          </p:cNvPr>
          <p:cNvSpPr/>
          <p:nvPr/>
        </p:nvSpPr>
        <p:spPr>
          <a:xfrm>
            <a:off x="321188" y="2590159"/>
            <a:ext cx="4772831" cy="3759953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project folder, create a sub-folder called configs: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mkdir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configs/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Copy the template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 file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u="sng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cp 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/config/</a:t>
            </a:r>
            <a:r>
              <a:rPr lang="en-US" dirty="0" err="1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config.yaml</a:t>
            </a:r>
            <a:r>
              <a:rPr lang="en-US" dirty="0">
                <a:solidFill>
                  <a:srgbClr val="FF5C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configs/.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Edit the relevant parts of the copied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config file</a:t>
            </a:r>
          </a:p>
          <a:p>
            <a:endParaRPr lang="en-US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4FA4B-5B4B-E642-7E38-A961CCB7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Preparing your data for </a:t>
            </a:r>
            <a:r>
              <a:rPr lang="en-US" dirty="0" err="1"/>
              <a:t>snpArcher</a:t>
            </a:r>
            <a:r>
              <a:rPr lang="en-US" dirty="0"/>
              <a:t>: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B14F-2912-CDC3-DA6F-11EBB1896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also need to set-up the </a:t>
            </a:r>
            <a:r>
              <a:rPr lang="en-US" dirty="0" err="1"/>
              <a:t>Snakemake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 file</a:t>
            </a:r>
            <a:r>
              <a:rPr lang="en-US" dirty="0"/>
              <a:t>. A template is provided in the repository you downloaded: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404B1524-1C77-C7C4-7EFC-C06CE9A9A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847C2BB6-C412-0080-06A2-BC5F8BE221D8}"/>
              </a:ext>
            </a:extLst>
          </p:cNvPr>
          <p:cNvSpPr/>
          <p:nvPr/>
        </p:nvSpPr>
        <p:spPr>
          <a:xfrm>
            <a:off x="6614383" y="3353872"/>
            <a:ext cx="840981" cy="56232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80AD3-326E-DEF2-F78F-EC217EA5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90" y="2590159"/>
            <a:ext cx="5517253" cy="40075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3756B7-186E-16F8-541B-947583B29D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C7155-BC0C-DBD5-48A6-1B7B2719EDC6}"/>
              </a:ext>
            </a:extLst>
          </p:cNvPr>
          <p:cNvSpPr txBox="1"/>
          <p:nvPr/>
        </p:nvSpPr>
        <p:spPr>
          <a:xfrm>
            <a:off x="0" y="3345862"/>
            <a:ext cx="12192000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 are now ready to run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snpArcher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!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2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872B2-CAFC-2B43-05B1-7DC025D9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8594-1467-E32D-0DFD-50817CB5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/>
          </a:p>
        </p:txBody>
      </p:sp>
      <p:pic>
        <p:nvPicPr>
          <p:cNvPr id="3" name="Picture 2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DB1B81AF-7308-1B2F-5177-EECD0E5C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1" y="1912287"/>
            <a:ext cx="4642997" cy="30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BCBF1-E2D7-6031-A048-B87816E1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2F5A-0F6C-89F7-0DE3-65B1DD25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2237-9418-5089-BB54-DC727A0F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your </a:t>
            </a:r>
            <a:r>
              <a:rPr lang="en-US" u="sng" dirty="0"/>
              <a:t>project folder</a:t>
            </a:r>
            <a:r>
              <a:rPr lang="en-US" dirty="0"/>
              <a:t> and with your </a:t>
            </a:r>
            <a:r>
              <a:rPr lang="en-US" dirty="0" err="1"/>
              <a:t>Snakemake</a:t>
            </a:r>
            <a:r>
              <a:rPr lang="en-US" dirty="0"/>
              <a:t> environment activated, </a:t>
            </a:r>
            <a:r>
              <a:rPr lang="en-US" dirty="0" err="1"/>
              <a:t>snpArcher</a:t>
            </a:r>
            <a:r>
              <a:rPr lang="en-US" dirty="0"/>
              <a:t> can be run with a single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C54A7AC9-1B35-C46F-DEAA-D8C77710B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21B19A-4CA2-6B12-0677-4CAE705E8D98}"/>
              </a:ext>
            </a:extLst>
          </p:cNvPr>
          <p:cNvSpPr/>
          <p:nvPr/>
        </p:nvSpPr>
        <p:spPr>
          <a:xfrm>
            <a:off x="451081" y="2571480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-p -s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/workflow/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Snakefile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8 --use-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--workflow-profile \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/profiles/default/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43E7-CA89-5400-2AA8-E9167456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5FE1-C070-F9C7-60E1-CBD72EB1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BC891-3329-62D1-054E-88C64277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45DB57-4CB7-5ECE-FCA0-35E7715AAC1F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EADE6-015A-1C4E-96E5-B3EE9E54D7D9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FFA30-B5BF-2857-6F1B-390F41ACB816}"/>
              </a:ext>
            </a:extLst>
          </p:cNvPr>
          <p:cNvSpPr/>
          <p:nvPr/>
        </p:nvSpPr>
        <p:spPr>
          <a:xfrm>
            <a:off x="5793288" y="4434215"/>
            <a:ext cx="3600189" cy="140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4A512D-CF2A-7B3A-B629-4C6EDDE53E24}"/>
              </a:ext>
            </a:extLst>
          </p:cNvPr>
          <p:cNvSpPr/>
          <p:nvPr/>
        </p:nvSpPr>
        <p:spPr>
          <a:xfrm>
            <a:off x="4184708" y="4910203"/>
            <a:ext cx="3600189" cy="928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7FC629-4148-A10E-EC7B-F9CEE4915C81}"/>
              </a:ext>
            </a:extLst>
          </p:cNvPr>
          <p:cNvSpPr/>
          <p:nvPr/>
        </p:nvSpPr>
        <p:spPr>
          <a:xfrm>
            <a:off x="9865262" y="5555410"/>
            <a:ext cx="2204580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Previously sequenced and assembled </a:t>
            </a:r>
            <a:r>
              <a:rPr lang="en-US" sz="1400" u="sng" dirty="0"/>
              <a:t>Reference genome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D6ABEB2-70D7-30CD-30AC-299C5E2D1388}"/>
              </a:ext>
            </a:extLst>
          </p:cNvPr>
          <p:cNvSpPr/>
          <p:nvPr/>
        </p:nvSpPr>
        <p:spPr>
          <a:xfrm rot="10800000">
            <a:off x="9345441" y="5904573"/>
            <a:ext cx="401876" cy="1282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F011C6-9EA8-AB3B-47D5-4465D49DDCA6}"/>
              </a:ext>
            </a:extLst>
          </p:cNvPr>
          <p:cNvSpPr/>
          <p:nvPr/>
        </p:nvSpPr>
        <p:spPr>
          <a:xfrm>
            <a:off x="2610633" y="2276084"/>
            <a:ext cx="6970734" cy="333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68BCD-A3A4-9C04-6891-80767DC292E3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14C7B1-06E4-DBD3-7E09-CD6F7DDDA6AB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</p:spTree>
    <p:extLst>
      <p:ext uri="{BB962C8B-B14F-4D97-AF65-F5344CB8AC3E}">
        <p14:creationId xmlns:p14="http://schemas.microsoft.com/office/powerpoint/2010/main" val="2941270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185A-4102-3D97-B607-F7008466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A888-1AED-EAF1-E28D-50FCFB90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F67D-D8C5-0B0C-ECC7-47349AC4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your </a:t>
            </a:r>
            <a:r>
              <a:rPr lang="en-US" u="sng" dirty="0"/>
              <a:t>project folder</a:t>
            </a:r>
            <a:r>
              <a:rPr lang="en-US" dirty="0"/>
              <a:t> and with your </a:t>
            </a:r>
            <a:r>
              <a:rPr lang="en-US" dirty="0" err="1"/>
              <a:t>Snakemake</a:t>
            </a:r>
            <a:r>
              <a:rPr lang="en-US" dirty="0"/>
              <a:t> environment activated, </a:t>
            </a:r>
            <a:r>
              <a:rPr lang="en-US" dirty="0" err="1"/>
              <a:t>snpArcher</a:t>
            </a:r>
            <a:r>
              <a:rPr lang="en-US" dirty="0"/>
              <a:t> can be run with a single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06051B4E-97F7-2A18-592A-032D21BA6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6A36D7-53C2-B16E-F728-114C5723E124}"/>
              </a:ext>
            </a:extLst>
          </p:cNvPr>
          <p:cNvSpPr/>
          <p:nvPr/>
        </p:nvSpPr>
        <p:spPr>
          <a:xfrm>
            <a:off x="451081" y="2571480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-p -s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/workflow/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Snakefile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8 --use-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--workflow-profile \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/profiles/default/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B4FE97-3547-822E-505B-3F5B14CA0251}"/>
              </a:ext>
            </a:extLst>
          </p:cNvPr>
          <p:cNvSpPr/>
          <p:nvPr/>
        </p:nvSpPr>
        <p:spPr>
          <a:xfrm>
            <a:off x="4557538" y="4413325"/>
            <a:ext cx="3076923" cy="1708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Automatically finds your config file in </a:t>
            </a:r>
            <a:r>
              <a:rPr lang="en-US" sz="2000" dirty="0">
                <a:latin typeface="Consolas" panose="020B0609020204030204" pitchFamily="49" charset="0"/>
                <a:ea typeface="Source Sans Pro" panose="020B0503030403020204" pitchFamily="34" charset="0"/>
              </a:rPr>
              <a:t>configs/</a:t>
            </a:r>
            <a:r>
              <a:rPr lang="en-US" sz="2000" dirty="0" err="1">
                <a:latin typeface="Consolas" panose="020B0609020204030204" pitchFamily="49" charset="0"/>
                <a:ea typeface="Source Sans Pro" panose="020B0503030403020204" pitchFamily="34" charset="0"/>
              </a:rPr>
              <a:t>config.yaml</a:t>
            </a:r>
            <a:endParaRPr lang="en-US" sz="2000" dirty="0"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18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65F-5DFF-236D-57B8-A07185FB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5D9-DB90-A085-1E96-125E9E4C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B5FF-DD5E-4C80-C574-E88A8179F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your </a:t>
            </a:r>
            <a:r>
              <a:rPr lang="en-US" u="sng" dirty="0"/>
              <a:t>project folder</a:t>
            </a:r>
            <a:r>
              <a:rPr lang="en-US" dirty="0"/>
              <a:t> and with your </a:t>
            </a:r>
            <a:r>
              <a:rPr lang="en-US" dirty="0" err="1"/>
              <a:t>Snakemake</a:t>
            </a:r>
            <a:r>
              <a:rPr lang="en-US" dirty="0"/>
              <a:t> environment activated, </a:t>
            </a:r>
            <a:r>
              <a:rPr lang="en-US" dirty="0" err="1"/>
              <a:t>snpArcher</a:t>
            </a:r>
            <a:r>
              <a:rPr lang="en-US" dirty="0"/>
              <a:t> can be run with a single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43E2F284-DB45-7840-4708-81237BB3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BA90AC-3B42-9305-815B-A8FA6614A8CF}"/>
              </a:ext>
            </a:extLst>
          </p:cNvPr>
          <p:cNvSpPr/>
          <p:nvPr/>
        </p:nvSpPr>
        <p:spPr>
          <a:xfrm>
            <a:off x="451081" y="2571480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-p -s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/workflow/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Snakefile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8 --use-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--workflow-profile \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/profiles/default/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D27C8-4702-56D7-6C78-823E10FD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7" y="3815481"/>
            <a:ext cx="7152788" cy="28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6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B3035-C6A1-BB7F-7B45-4990E8AB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8C58-38BE-67E1-AB72-230E0F9D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1A6B-40E8-7014-2CB9-C31EEEE42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your </a:t>
            </a:r>
            <a:r>
              <a:rPr lang="en-US" u="sng" dirty="0"/>
              <a:t>project folder</a:t>
            </a:r>
            <a:r>
              <a:rPr lang="en-US" dirty="0"/>
              <a:t> and with your </a:t>
            </a:r>
            <a:r>
              <a:rPr lang="en-US" dirty="0" err="1"/>
              <a:t>Snakemake</a:t>
            </a:r>
            <a:r>
              <a:rPr lang="en-US" dirty="0"/>
              <a:t> environment activated, </a:t>
            </a:r>
            <a:r>
              <a:rPr lang="en-US" dirty="0" err="1"/>
              <a:t>snpArcher</a:t>
            </a:r>
            <a:r>
              <a:rPr lang="en-US" dirty="0"/>
              <a:t> can be run with a single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8376358C-EED8-ADA4-4BF7-AD99AA68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941947-693A-834A-E441-39EE30BAB273}"/>
              </a:ext>
            </a:extLst>
          </p:cNvPr>
          <p:cNvSpPr/>
          <p:nvPr/>
        </p:nvSpPr>
        <p:spPr>
          <a:xfrm>
            <a:off x="451081" y="2571480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-p -s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/workflow/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Snakefile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8 --use-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--workflow-profile \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/profiles/default/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24C50-05C7-8D81-176F-B30AF923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7" y="3815481"/>
            <a:ext cx="7152788" cy="28861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293CC-BA9E-B14A-78DF-05EC478299F5}"/>
              </a:ext>
            </a:extLst>
          </p:cNvPr>
          <p:cNvSpPr/>
          <p:nvPr/>
        </p:nvSpPr>
        <p:spPr>
          <a:xfrm>
            <a:off x="8482950" y="4538627"/>
            <a:ext cx="3076923" cy="1708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didn’t actually run anything!</a:t>
            </a:r>
          </a:p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Always do a 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</a:rPr>
              <a:t>--</a:t>
            </a:r>
            <a:r>
              <a:rPr lang="en-US" dirty="0" err="1"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r>
              <a:rPr lang="en-US" dirty="0">
                <a:latin typeface="Consolas" panose="020B0609020204030204" pitchFamily="49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first!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7C1C7EE-417E-5C38-A05C-AC605FBF7304}"/>
              </a:ext>
            </a:extLst>
          </p:cNvPr>
          <p:cNvSpPr/>
          <p:nvPr/>
        </p:nvSpPr>
        <p:spPr>
          <a:xfrm rot="3398664">
            <a:off x="7769989" y="3785136"/>
            <a:ext cx="1217622" cy="316120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EA2A503-4BC0-8B40-CB65-CEC6887D006B}"/>
              </a:ext>
            </a:extLst>
          </p:cNvPr>
          <p:cNvSpPr/>
          <p:nvPr/>
        </p:nvSpPr>
        <p:spPr>
          <a:xfrm rot="21116406">
            <a:off x="1433892" y="6019603"/>
            <a:ext cx="7014636" cy="254133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49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A7F6F-4AC3-C422-6F43-17114D0F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1C28-0ADE-C497-C945-72D25644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7331-AA2D-4CD2-3B4B-95A75DD1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actually running jobs, you will need to ensure that the main </a:t>
            </a:r>
            <a:r>
              <a:rPr lang="en-US" dirty="0" err="1"/>
              <a:t>snakemake</a:t>
            </a:r>
            <a:r>
              <a:rPr lang="en-US" dirty="0"/>
              <a:t> process is persistent even if you disconnect from the server.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Submit the </a:t>
            </a:r>
            <a:r>
              <a:rPr lang="en-US" dirty="0" err="1"/>
              <a:t>snakemake</a:t>
            </a:r>
            <a:r>
              <a:rPr lang="en-US" dirty="0"/>
              <a:t> command itself as a SLURM job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</a:t>
            </a:r>
            <a:r>
              <a:rPr lang="en-US" dirty="0" err="1"/>
              <a:t>nohup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a terminal multiplexer (e.g. screen or </a:t>
            </a:r>
            <a:r>
              <a:rPr lang="en-US" dirty="0" err="1"/>
              <a:t>tmux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71C2E219-492F-1351-E8EF-9D2D4552C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AFC6-5E4B-82E5-ECBC-3D2D7423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AB1A-8F6B-DE7C-E36F-B1ED2E1D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2576-39CC-176E-D5BA-B5DB8EA6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actually running jobs, you will need to ensure that the main </a:t>
            </a:r>
            <a:r>
              <a:rPr lang="en-US" dirty="0" err="1"/>
              <a:t>snakemake</a:t>
            </a:r>
            <a:r>
              <a:rPr lang="en-US" dirty="0"/>
              <a:t> process is persistent even if you disconnect from the server.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Submit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snakemake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command itself as a SLURM job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nohup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a terminal multiplexer (e.g. screen or </a:t>
            </a:r>
            <a:r>
              <a:rPr lang="en-US" dirty="0" err="1"/>
              <a:t>tmux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DA0F3B09-6572-8E2A-344C-987C31D12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1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43C74-7F25-6F9D-D6C1-5F0EDAB7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A6728-EEAB-08BF-64F5-3ADE7B0B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9C93-1EEF-805F-E27F-BBAA23FA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your </a:t>
            </a:r>
            <a:r>
              <a:rPr lang="en-US" dirty="0" err="1"/>
              <a:t>dryrun</a:t>
            </a:r>
            <a:r>
              <a:rPr lang="en-US" dirty="0"/>
              <a:t> completes without errors, you have a persistent connection, and you are ready to start submitting jobs: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307EAD14-1CA2-AA2E-24EA-29572F7B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090A02-9C46-A5A5-219E-498BF9F24B87}"/>
              </a:ext>
            </a:extLst>
          </p:cNvPr>
          <p:cNvSpPr/>
          <p:nvPr/>
        </p:nvSpPr>
        <p:spPr>
          <a:xfrm>
            <a:off x="451081" y="3072063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-p -s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/workflow/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Snakefile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8 --use-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--workflow-profile \ 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snpArcher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/profiles/default/</a:t>
            </a:r>
          </a:p>
        </p:txBody>
      </p:sp>
    </p:spTree>
    <p:extLst>
      <p:ext uri="{BB962C8B-B14F-4D97-AF65-F5344CB8AC3E}">
        <p14:creationId xmlns:p14="http://schemas.microsoft.com/office/powerpoint/2010/main" val="4112855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685E-C046-D22F-418A-019CFED4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4818-F3F2-4A15-79FB-C7C1AABA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1D51-D89D-8B01-B021-E66A2431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Test data is provided if you’d like to quickly ensure everything works before you run your own data: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92E5F524-47F6-0117-8351-AF537C7E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FA67A5-5863-B558-0986-1FD9ECBE70D4}"/>
              </a:ext>
            </a:extLst>
          </p:cNvPr>
          <p:cNvSpPr/>
          <p:nvPr/>
        </p:nvSpPr>
        <p:spPr>
          <a:xfrm>
            <a:off x="451081" y="3072063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-d .test/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ecoli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1 --use-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961DB-C9B7-C471-F141-89EADDCEBCF9}"/>
              </a:ext>
            </a:extLst>
          </p:cNvPr>
          <p:cNvSpPr txBox="1"/>
          <p:nvPr/>
        </p:nvSpPr>
        <p:spPr>
          <a:xfrm>
            <a:off x="3055786" y="5242150"/>
            <a:ext cx="60971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72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74F81-47E0-B76E-2061-A7F77284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2DD3-25A6-488F-F7E3-2B67E934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7" y="211580"/>
            <a:ext cx="10515600" cy="1325563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snpArcher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E846-9BB2-F561-44B5-2039F68B7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43" y="1537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Test data is provided if you’d like to quickly ensure everything works before you run your own data: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1CB4D244-F494-3160-EAD3-317D4C21D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86" y="0"/>
            <a:ext cx="1659714" cy="108434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26262B-7A65-E600-6D23-9956FC3DADFE}"/>
              </a:ext>
            </a:extLst>
          </p:cNvPr>
          <p:cNvSpPr/>
          <p:nvPr/>
        </p:nvSpPr>
        <p:spPr>
          <a:xfrm>
            <a:off x="451081" y="3072063"/>
            <a:ext cx="11306523" cy="1141332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snakemake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-d .test/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ecoli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--cores 1 --use-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conda</a:t>
            </a:r>
            <a:r>
              <a:rPr lang="en-US" dirty="0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--</a:t>
            </a:r>
            <a:r>
              <a:rPr lang="en-US" dirty="0" err="1">
                <a:solidFill>
                  <a:srgbClr val="FF5C33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dryrun</a:t>
            </a:r>
            <a:endParaRPr lang="en-US" dirty="0">
              <a:solidFill>
                <a:srgbClr val="FF5C33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9DE544-C59F-4397-4C54-0A2294A883D3}"/>
              </a:ext>
            </a:extLst>
          </p:cNvPr>
          <p:cNvSpPr/>
          <p:nvPr/>
        </p:nvSpPr>
        <p:spPr>
          <a:xfrm>
            <a:off x="7614435" y="4631975"/>
            <a:ext cx="3076923" cy="1708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Remember the --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dryrun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option! Remove it if you want to actually run the pipeline on the test data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532D591-BBAD-FD15-4B26-4F2A8AA0B5DB}"/>
              </a:ext>
            </a:extLst>
          </p:cNvPr>
          <p:cNvSpPr/>
          <p:nvPr/>
        </p:nvSpPr>
        <p:spPr>
          <a:xfrm rot="5400000">
            <a:off x="8789140" y="4016814"/>
            <a:ext cx="727515" cy="316120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94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CF1FB-DFF3-68E1-131C-953156E1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757F-5FA5-A4CA-D42C-9355069F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snpArcher</a:t>
            </a:r>
            <a:r>
              <a:rPr lang="en-US" dirty="0"/>
              <a:t> output and modules</a:t>
            </a:r>
          </a:p>
        </p:txBody>
      </p:sp>
      <p:pic>
        <p:nvPicPr>
          <p:cNvPr id="3" name="Picture 2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FDE380AB-F9BB-DF1C-1C2B-BDB1199E4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1" y="1912287"/>
            <a:ext cx="4642997" cy="30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7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B23F-38DA-1634-293D-2EFF929D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D510-C245-C989-FF6D-DEC4E8CC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snpArcher</a:t>
            </a:r>
            <a:r>
              <a:rPr lang="en-US" dirty="0"/>
              <a:t> has a range of other modules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39C0954F-B22F-9E7E-DE3E-4D28B125EB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5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1B9F7-987E-5DE7-2EF5-93206B6F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EE39-BDD6-EF49-0872-12621C1A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C42F5-C74C-6FA8-AFFE-E54CD5CC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D52B82-093E-317E-C700-EEBFC72C22FE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3F7EE-71D1-043B-EF56-8322F16A2167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92FACC-2A29-A65B-2E6A-9F6AB706F7D9}"/>
              </a:ext>
            </a:extLst>
          </p:cNvPr>
          <p:cNvSpPr/>
          <p:nvPr/>
        </p:nvSpPr>
        <p:spPr>
          <a:xfrm>
            <a:off x="5793288" y="4434215"/>
            <a:ext cx="3600189" cy="140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25B45-A601-57C7-7438-30526590DBF2}"/>
              </a:ext>
            </a:extLst>
          </p:cNvPr>
          <p:cNvSpPr/>
          <p:nvPr/>
        </p:nvSpPr>
        <p:spPr>
          <a:xfrm>
            <a:off x="4184708" y="4910203"/>
            <a:ext cx="3600189" cy="928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2B167A-1036-0778-246E-106B3CE25A38}"/>
              </a:ext>
            </a:extLst>
          </p:cNvPr>
          <p:cNvSpPr/>
          <p:nvPr/>
        </p:nvSpPr>
        <p:spPr>
          <a:xfrm>
            <a:off x="9865262" y="5555410"/>
            <a:ext cx="2204580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Previously sequenced and assembled </a:t>
            </a:r>
            <a:r>
              <a:rPr lang="en-US" sz="1400" u="sng" dirty="0"/>
              <a:t>Reference genome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2F35F2C-6F5E-CE5C-19E9-022E5E159A84}"/>
              </a:ext>
            </a:extLst>
          </p:cNvPr>
          <p:cNvSpPr/>
          <p:nvPr/>
        </p:nvSpPr>
        <p:spPr>
          <a:xfrm rot="10800000">
            <a:off x="9345441" y="5904573"/>
            <a:ext cx="401876" cy="1282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2DCD0A-E478-8D64-DF0E-95DAFCBFCE23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7FCBC8-89FC-BC32-B621-25A78703F81C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</p:spTree>
    <p:extLst>
      <p:ext uri="{BB962C8B-B14F-4D97-AF65-F5344CB8AC3E}">
        <p14:creationId xmlns:p14="http://schemas.microsoft.com/office/powerpoint/2010/main" val="37658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43F6-8B88-3323-DD52-69509EB2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9564-EED5-58FA-135E-E48EAB89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snpArcher</a:t>
            </a:r>
            <a:r>
              <a:rPr lang="en-US" dirty="0"/>
              <a:t> has a range of other modules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6F1160D-B188-C54C-0379-A916DD20B8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6059A6-5A0C-959F-6B90-7F94A56ADF27}"/>
              </a:ext>
            </a:extLst>
          </p:cNvPr>
          <p:cNvSpPr/>
          <p:nvPr/>
        </p:nvSpPr>
        <p:spPr>
          <a:xfrm>
            <a:off x="8216250" y="2876689"/>
            <a:ext cx="2716503" cy="35241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21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4302D-2E3A-CBA4-C5E6-DB90ADC54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D314-303F-307A-66F5-4F97198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snpArcher’s</a:t>
            </a:r>
            <a:r>
              <a:rPr lang="en-US" dirty="0"/>
              <a:t> main output is a VCF file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6832D199-CCC2-5ECC-C6CD-FDC96E80E0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011F47-E0B4-7B44-630B-F2D964580627}"/>
              </a:ext>
            </a:extLst>
          </p:cNvPr>
          <p:cNvSpPr/>
          <p:nvPr/>
        </p:nvSpPr>
        <p:spPr>
          <a:xfrm>
            <a:off x="8292230" y="4521896"/>
            <a:ext cx="751562" cy="789140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26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0BDF0-719F-7F20-612A-7917988F0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50B-FCDE-921B-2151-48BBEC19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snpArcher’s</a:t>
            </a:r>
            <a:r>
              <a:rPr lang="en-US" dirty="0"/>
              <a:t> main output is a VCF file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CEFD01-FE7C-9EF3-B755-B49AB0CB7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79" y="2611583"/>
            <a:ext cx="9250842" cy="34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46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F7BC-B6ED-EA90-48CB-3FDD684E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63B-29D9-87E2-E39D-2265A7E3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are provided as an HTML page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04832C5D-5520-F885-5CEC-AF20CF129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A976F9-21D6-342E-D420-8C1FBADC3C4A}"/>
              </a:ext>
            </a:extLst>
          </p:cNvPr>
          <p:cNvSpPr/>
          <p:nvPr/>
        </p:nvSpPr>
        <p:spPr>
          <a:xfrm>
            <a:off x="8383112" y="5266143"/>
            <a:ext cx="1948941" cy="774237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3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F12C-F562-0767-2755-E6201C5E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 are provided as an HTML page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E9353B46-F57C-5851-21FB-EE223DDF37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6702" y="1617921"/>
            <a:ext cx="7998596" cy="48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6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3A7A-B31F-6F35-4D2A-59FC87BA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0217-1A1F-51E4-E40C-BB4595A5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Trackhubs</a:t>
            </a:r>
            <a:r>
              <a:rPr lang="en-US" dirty="0"/>
              <a:t> can be generated to visualize where SNPs occur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6FEC9381-6370-1C1C-E5F7-3CCCA6A8E2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1C98D9-BFDC-4667-FBDE-F416E20E05AD}"/>
              </a:ext>
            </a:extLst>
          </p:cNvPr>
          <p:cNvSpPr/>
          <p:nvPr/>
        </p:nvSpPr>
        <p:spPr>
          <a:xfrm>
            <a:off x="9010511" y="3577507"/>
            <a:ext cx="1368263" cy="7809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8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5C5DB-4DE2-CF23-B371-1E14348B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471-EAA3-276F-33C8-3A86B9C7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Trackhubs</a:t>
            </a:r>
            <a:r>
              <a:rPr lang="en-US" dirty="0"/>
              <a:t> can be generated to visualize where SNPs occur</a:t>
            </a:r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239BFC3E-DCD7-8420-8311-2C86235BA3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803" y="1634341"/>
            <a:ext cx="7408394" cy="51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6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7963E-71BC-A031-B315-A50CA426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F0C7-0B61-0264-8666-3C5D6BD0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 tests can be performed to test for selection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4351E7D-4B03-A3CC-6CCC-CB66D1309D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D3D6B8-D3FB-5DA3-8AC1-A4173C748E7D}"/>
              </a:ext>
            </a:extLst>
          </p:cNvPr>
          <p:cNvSpPr/>
          <p:nvPr/>
        </p:nvSpPr>
        <p:spPr>
          <a:xfrm>
            <a:off x="8423160" y="2876690"/>
            <a:ext cx="1828800" cy="7809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02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250C1-C979-B8CF-9B42-3EFD072B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9320-5BF4-69AD-C6D1-F1389BEA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 tests can be performed to test for selection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8453E014-849B-9596-FC50-D8A80845A0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560266"/>
            <a:ext cx="5636019" cy="28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69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AB77-448D-BBD3-5BFB-29864A54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84A9-D630-B0CD-E796-80E95D4E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MK tests can be performed to test for selection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1564A8F7-6027-3DF4-BFDD-C676B8E085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560266"/>
            <a:ext cx="5636019" cy="2826463"/>
          </a:xfrm>
          <a:prstGeom prst="rect">
            <a:avLst/>
          </a:prstGeom>
        </p:spPr>
      </p:pic>
      <p:pic>
        <p:nvPicPr>
          <p:cNvPr id="4" name="Picture 3" descr="A grey and white dna logo&#10;&#10;Description automatically generated with medium confidence">
            <a:extLst>
              <a:ext uri="{FF2B5EF4-FFF2-40B4-BE49-F238E27FC236}">
                <a16:creationId xmlns:a16="http://schemas.microsoft.com/office/drawing/2014/main" id="{1298FEAF-FB37-60A0-C818-F5BA50480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56" y="1888870"/>
            <a:ext cx="2009010" cy="2009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4618D-BFA6-E4D1-D245-A35AACC47A35}"/>
              </a:ext>
            </a:extLst>
          </p:cNvPr>
          <p:cNvSpPr txBox="1"/>
          <p:nvPr/>
        </p:nvSpPr>
        <p:spPr>
          <a:xfrm>
            <a:off x="7819173" y="3897880"/>
            <a:ext cx="35346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https://github.com/harvardinformatics/degenotate</a:t>
            </a:r>
            <a:r>
              <a:rPr lang="en-US" sz="1200" dirty="0"/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508C8-B366-FD67-FE07-98D21A7C2AE3}"/>
              </a:ext>
            </a:extLst>
          </p:cNvPr>
          <p:cNvSpPr/>
          <p:nvPr/>
        </p:nvSpPr>
        <p:spPr>
          <a:xfrm>
            <a:off x="8483171" y="4267241"/>
            <a:ext cx="2204580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 (user-developed) module!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02136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AACD4-11CF-A4E3-8F5F-B9E01EC1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A23F-62D7-2166-AC99-D4DFDC6F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A876-B56F-DAA6-C018-A0264577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1F5505-8EC3-984F-6D4F-D56FF498C830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8DEAE3-FA7A-1D4C-8D3C-FF93406D24A1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531C80-1837-7DE7-2082-1A24D6E75DD8}"/>
              </a:ext>
            </a:extLst>
          </p:cNvPr>
          <p:cNvSpPr/>
          <p:nvPr/>
        </p:nvSpPr>
        <p:spPr>
          <a:xfrm>
            <a:off x="9865262" y="5555410"/>
            <a:ext cx="2204580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Previously sequenced and assembled </a:t>
            </a:r>
            <a:r>
              <a:rPr lang="en-US" sz="1400" u="sng" dirty="0"/>
              <a:t>Reference genome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845A13-B9BF-E668-3CB9-3056AEFC567B}"/>
              </a:ext>
            </a:extLst>
          </p:cNvPr>
          <p:cNvSpPr/>
          <p:nvPr/>
        </p:nvSpPr>
        <p:spPr>
          <a:xfrm rot="10800000">
            <a:off x="9345441" y="5904573"/>
            <a:ext cx="401876" cy="1282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B5CE1A-2ECF-0321-3A64-9077117A306A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ADFED4-9660-5E15-5A25-E3F907430984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</p:spTree>
    <p:extLst>
      <p:ext uri="{BB962C8B-B14F-4D97-AF65-F5344CB8AC3E}">
        <p14:creationId xmlns:p14="http://schemas.microsoft.com/office/powerpoint/2010/main" val="206063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5EBF-4363-8CEF-C633-8E1B6110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C354-C8B6-6982-67C8-DE3A0E7A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can develop their own modules and integrate them into </a:t>
            </a:r>
            <a:r>
              <a:rPr lang="en-US" dirty="0" err="1"/>
              <a:t>snpArcher</a:t>
            </a:r>
            <a:endParaRPr lang="en-US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FEE57EFE-3996-0E96-44A5-BEDD25CFE4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2AFF17-BE02-96F2-9BAF-415C1BBBBD6A}"/>
              </a:ext>
            </a:extLst>
          </p:cNvPr>
          <p:cNvSpPr/>
          <p:nvPr/>
        </p:nvSpPr>
        <p:spPr>
          <a:xfrm>
            <a:off x="9918237" y="4391790"/>
            <a:ext cx="974470" cy="7809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6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69D1-AE7B-3123-CE59-FE41F5230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FBF9-8614-38DE-1807-F4B145A1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can develop their own modules and integrate them into </a:t>
            </a:r>
            <a:r>
              <a:rPr lang="en-US" dirty="0" err="1"/>
              <a:t>snpArcher</a:t>
            </a:r>
            <a:endParaRPr lang="en-US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CAFA98E-7EA1-B9B9-60C7-18E0A50813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2725" y="2936760"/>
            <a:ext cx="9346549" cy="321827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2413AB-01E3-ED94-A719-56B00059608D}"/>
              </a:ext>
            </a:extLst>
          </p:cNvPr>
          <p:cNvSpPr/>
          <p:nvPr/>
        </p:nvSpPr>
        <p:spPr>
          <a:xfrm>
            <a:off x="9918237" y="4391790"/>
            <a:ext cx="974470" cy="780911"/>
          </a:xfrm>
          <a:prstGeom prst="roundRect">
            <a:avLst/>
          </a:prstGeom>
          <a:noFill/>
          <a:ln w="38100">
            <a:solidFill>
              <a:srgbClr val="FF5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5CC742-809E-4C25-D88F-C28CD654DCB6}"/>
              </a:ext>
            </a:extLst>
          </p:cNvPr>
          <p:cNvSpPr/>
          <p:nvPr/>
        </p:nvSpPr>
        <p:spPr>
          <a:xfrm>
            <a:off x="2896712" y="2026722"/>
            <a:ext cx="6701151" cy="5740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Module to infer population size: </a:t>
            </a:r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https://github.com/tforest/popsize</a:t>
            </a:r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093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ECBF-8486-8C8E-1C77-2AACD6B36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304F-B4C6-1266-DEC8-3BF6C233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5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time!</a:t>
            </a:r>
          </a:p>
        </p:txBody>
      </p:sp>
      <p:pic>
        <p:nvPicPr>
          <p:cNvPr id="3" name="Picture 2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981FC942-488C-F181-0215-12902978B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1" y="1912287"/>
            <a:ext cx="4642997" cy="3033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C4209-765D-13A4-DD40-8FA839BBC577}"/>
              </a:ext>
            </a:extLst>
          </p:cNvPr>
          <p:cNvSpPr txBox="1"/>
          <p:nvPr/>
        </p:nvSpPr>
        <p:spPr>
          <a:xfrm>
            <a:off x="4276346" y="5016111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https://snparcher.readthedocs.io/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56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03B7-E415-0DDD-82C5-8D9A0C7E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A613-EFED-0CAD-7666-30BAF06C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a cornerstone of population genomics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5C412-8F80-97B9-B952-3DA5F403D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0633" y="1875773"/>
            <a:ext cx="6605372" cy="4351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9E376-2D59-51D8-01BB-D9852ED2892D}"/>
              </a:ext>
            </a:extLst>
          </p:cNvPr>
          <p:cNvSpPr/>
          <p:nvPr/>
        </p:nvSpPr>
        <p:spPr>
          <a:xfrm>
            <a:off x="2481197" y="1787316"/>
            <a:ext cx="1596025" cy="422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D6CEF-DAE2-275A-C1CF-19C0C74CB400}"/>
              </a:ext>
            </a:extLst>
          </p:cNvPr>
          <p:cNvSpPr/>
          <p:nvPr/>
        </p:nvSpPr>
        <p:spPr>
          <a:xfrm>
            <a:off x="2551164" y="5585889"/>
            <a:ext cx="1444639" cy="826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716839-7802-F7A7-B728-D0BCA1D1E443}"/>
              </a:ext>
            </a:extLst>
          </p:cNvPr>
          <p:cNvSpPr/>
          <p:nvPr/>
        </p:nvSpPr>
        <p:spPr>
          <a:xfrm>
            <a:off x="9865262" y="5555410"/>
            <a:ext cx="2204580" cy="826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Previously sequenced and assembled </a:t>
            </a:r>
            <a:r>
              <a:rPr lang="en-US" sz="1400" u="sng" dirty="0"/>
              <a:t>Reference genome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0C875C6-1A1C-2694-8743-EB221ED62358}"/>
              </a:ext>
            </a:extLst>
          </p:cNvPr>
          <p:cNvSpPr/>
          <p:nvPr/>
        </p:nvSpPr>
        <p:spPr>
          <a:xfrm rot="10800000">
            <a:off x="9345441" y="5904573"/>
            <a:ext cx="401876" cy="1282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6CBE90-F204-66DA-04ED-5220B06DD098}"/>
              </a:ext>
            </a:extLst>
          </p:cNvPr>
          <p:cNvSpPr/>
          <p:nvPr/>
        </p:nvSpPr>
        <p:spPr>
          <a:xfrm>
            <a:off x="7002049" y="4427951"/>
            <a:ext cx="1346548" cy="720246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D0C497-7901-755E-6B36-482592A78462}"/>
              </a:ext>
            </a:extLst>
          </p:cNvPr>
          <p:cNvSpPr/>
          <p:nvPr/>
        </p:nvSpPr>
        <p:spPr>
          <a:xfrm>
            <a:off x="2551164" y="1787316"/>
            <a:ext cx="1444639" cy="422427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D19398-DA7B-05E7-5104-9D94A5CE90C0}"/>
              </a:ext>
            </a:extLst>
          </p:cNvPr>
          <p:cNvSpPr/>
          <p:nvPr/>
        </p:nvSpPr>
        <p:spPr>
          <a:xfrm>
            <a:off x="2551164" y="5779538"/>
            <a:ext cx="1504108" cy="4224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2</a:t>
            </a:r>
          </a:p>
        </p:txBody>
      </p:sp>
    </p:spTree>
    <p:extLst>
      <p:ext uri="{BB962C8B-B14F-4D97-AF65-F5344CB8AC3E}">
        <p14:creationId xmlns:p14="http://schemas.microsoft.com/office/powerpoint/2010/main" val="303098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3AE3-5D53-FA10-45C7-6E3DA51C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C6B7-5CD1-4B5C-2E5E-0D798F91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technically challenging</a:t>
            </a:r>
          </a:p>
        </p:txBody>
      </p:sp>
      <p:pic>
        <p:nvPicPr>
          <p:cNvPr id="10" name="Picture 9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2AC63BED-6DED-24E0-DB37-FA4900E1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13" y="1844066"/>
            <a:ext cx="3734447" cy="2773233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1A074C51-80B4-21E2-575A-A37C69C77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2" y="2236532"/>
            <a:ext cx="4414120" cy="3429000"/>
          </a:xfrm>
          <a:prstGeom prst="rect">
            <a:avLst/>
          </a:prstGeom>
        </p:spPr>
      </p:pic>
      <p:pic>
        <p:nvPicPr>
          <p:cNvPr id="18" name="Picture 17" descr="A diagram of a flowchart&#10;&#10;Description automatically generated">
            <a:extLst>
              <a:ext uri="{FF2B5EF4-FFF2-40B4-BE49-F238E27FC236}">
                <a16:creationId xmlns:a16="http://schemas.microsoft.com/office/drawing/2014/main" id="{A5EF88EC-64C6-A4B2-B1E1-7A2E49311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88" y="3177039"/>
            <a:ext cx="2861086" cy="3487401"/>
          </a:xfrm>
          <a:prstGeom prst="rect">
            <a:avLst/>
          </a:prstGeom>
        </p:spPr>
      </p:pic>
      <p:pic>
        <p:nvPicPr>
          <p:cNvPr id="20" name="Picture 19" descr="A diagram of a basic method&#10;&#10;Description automatically generated with medium confidence">
            <a:extLst>
              <a:ext uri="{FF2B5EF4-FFF2-40B4-BE49-F238E27FC236}">
                <a16:creationId xmlns:a16="http://schemas.microsoft.com/office/drawing/2014/main" id="{861C2BFB-4E31-D026-0892-E543449D2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88" y="1528449"/>
            <a:ext cx="2717851" cy="3543717"/>
          </a:xfrm>
          <a:prstGeom prst="rect">
            <a:avLst/>
          </a:prstGeom>
        </p:spPr>
      </p:pic>
      <p:pic>
        <p:nvPicPr>
          <p:cNvPr id="22" name="Picture 21" descr="A diagram of a dna sample&#10;&#10;Description automatically generated">
            <a:extLst>
              <a:ext uri="{FF2B5EF4-FFF2-40B4-BE49-F238E27FC236}">
                <a16:creationId xmlns:a16="http://schemas.microsoft.com/office/drawing/2014/main" id="{0B1D2DD0-590B-C667-F6DC-67BBD9272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1" y="3177039"/>
            <a:ext cx="3434380" cy="356082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7D1182-7131-733A-B0DA-8874B7AF7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2" y="4617299"/>
            <a:ext cx="4481285" cy="19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9A799-611B-0491-A447-AFD542EB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4C7F-147D-C7CA-FC69-AFB244C4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calling is technically challenging</a:t>
            </a:r>
          </a:p>
        </p:txBody>
      </p:sp>
      <p:pic>
        <p:nvPicPr>
          <p:cNvPr id="10" name="Picture 9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40F887CE-D08C-9F36-9999-EB20B942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13" y="1844066"/>
            <a:ext cx="3734447" cy="2773233"/>
          </a:xfrm>
          <a:prstGeom prst="rect">
            <a:avLst/>
          </a:prstGeom>
        </p:spPr>
      </p:pic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B10E2356-7D7E-6AA5-8263-5BE705B6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2" y="2236532"/>
            <a:ext cx="4414120" cy="3429000"/>
          </a:xfrm>
          <a:prstGeom prst="rect">
            <a:avLst/>
          </a:prstGeom>
        </p:spPr>
      </p:pic>
      <p:pic>
        <p:nvPicPr>
          <p:cNvPr id="18" name="Picture 17" descr="A diagram of a flowchart&#10;&#10;Description automatically generated">
            <a:extLst>
              <a:ext uri="{FF2B5EF4-FFF2-40B4-BE49-F238E27FC236}">
                <a16:creationId xmlns:a16="http://schemas.microsoft.com/office/drawing/2014/main" id="{A6AA072D-F8B9-EBB4-1F05-24E0395E8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88" y="3177039"/>
            <a:ext cx="2861086" cy="3487401"/>
          </a:xfrm>
          <a:prstGeom prst="rect">
            <a:avLst/>
          </a:prstGeom>
        </p:spPr>
      </p:pic>
      <p:pic>
        <p:nvPicPr>
          <p:cNvPr id="20" name="Picture 19" descr="A diagram of a basic method&#10;&#10;Description automatically generated with medium confidence">
            <a:extLst>
              <a:ext uri="{FF2B5EF4-FFF2-40B4-BE49-F238E27FC236}">
                <a16:creationId xmlns:a16="http://schemas.microsoft.com/office/drawing/2014/main" id="{53218130-4A49-D7CD-D9C4-64B15389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88" y="1528449"/>
            <a:ext cx="2717851" cy="3543717"/>
          </a:xfrm>
          <a:prstGeom prst="rect">
            <a:avLst/>
          </a:prstGeom>
        </p:spPr>
      </p:pic>
      <p:pic>
        <p:nvPicPr>
          <p:cNvPr id="22" name="Picture 21" descr="A diagram of a dna sample&#10;&#10;Description automatically generated">
            <a:extLst>
              <a:ext uri="{FF2B5EF4-FFF2-40B4-BE49-F238E27FC236}">
                <a16:creationId xmlns:a16="http://schemas.microsoft.com/office/drawing/2014/main" id="{6208E279-9034-5BBC-7472-FA9E6C3A0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1" y="3177039"/>
            <a:ext cx="3434380" cy="35608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72B162-36C3-407D-22D0-1872617CD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green snake and a black arrow&#10;&#10;Description automatically generated">
            <a:extLst>
              <a:ext uri="{FF2B5EF4-FFF2-40B4-BE49-F238E27FC236}">
                <a16:creationId xmlns:a16="http://schemas.microsoft.com/office/drawing/2014/main" id="{2C7E3129-DA61-535D-0147-BA83474B9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88" y="1108989"/>
            <a:ext cx="3812213" cy="2490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5C892B-931A-9497-C0E0-851851790F49}"/>
              </a:ext>
            </a:extLst>
          </p:cNvPr>
          <p:cNvSpPr txBox="1"/>
          <p:nvPr/>
        </p:nvSpPr>
        <p:spPr>
          <a:xfrm>
            <a:off x="0" y="4323379"/>
            <a:ext cx="1219200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snpArcher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a </a:t>
            </a:r>
            <a:r>
              <a:rPr lang="en-US" sz="2400" u="sng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Snakemake</a:t>
            </a:r>
            <a:r>
              <a:rPr lang="en-US" sz="2400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workflow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that handles every step of the mapping and variant calling process for multiple samples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E0F0B-C376-5B4E-7B36-02BFEEDB32BE}"/>
              </a:ext>
            </a:extLst>
          </p:cNvPr>
          <p:cNvSpPr txBox="1"/>
          <p:nvPr/>
        </p:nvSpPr>
        <p:spPr>
          <a:xfrm>
            <a:off x="4196253" y="3588792"/>
            <a:ext cx="38180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8"/>
              </a:rPr>
              <a:t>https://snparcher.readthedocs.io/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010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rtlCol="0">
        <a:spAutoFit/>
      </a:bodyPr>
      <a:lstStyle>
        <a:defPPr algn="ctr">
          <a:defRPr sz="2400" dirty="0" smtClean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2359</Words>
  <Application>Microsoft Office PowerPoint</Application>
  <PresentationFormat>Widescreen</PresentationFormat>
  <Paragraphs>436</Paragraphs>
  <Slides>62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Arial</vt:lpstr>
      <vt:lpstr>Consolas</vt:lpstr>
      <vt:lpstr>Source Sans Pro</vt:lpstr>
      <vt:lpstr>Office Theme</vt:lpstr>
      <vt:lpstr>Population genomics with snpArcher</vt:lpstr>
      <vt:lpstr>SNP calling is a cornerstone of population genomics</vt:lpstr>
      <vt:lpstr>SNP calling is a cornerstone of population genomics</vt:lpstr>
      <vt:lpstr>SNP calling is a cornerstone of population genomics</vt:lpstr>
      <vt:lpstr>SNP calling is a cornerstone of population genomics</vt:lpstr>
      <vt:lpstr>SNP calling is a cornerstone of population genomics</vt:lpstr>
      <vt:lpstr>SNP calling is a cornerstone of population genomics</vt:lpstr>
      <vt:lpstr>SNP calling is technically challenging</vt:lpstr>
      <vt:lpstr>SNP calling is technically challenging</vt:lpstr>
      <vt:lpstr>YAVCWI: Yet another variant calling workflow image</vt:lpstr>
      <vt:lpstr>PowerPoint Presentation</vt:lpstr>
      <vt:lpstr>A reference genome and samples with sequenced reads are the only inputs</vt:lpstr>
      <vt:lpstr>A variant call format (VCF) file is the main output</vt:lpstr>
      <vt:lpstr>snpArcher has a range of other features</vt:lpstr>
      <vt:lpstr>PowerPoint Presentation</vt:lpstr>
      <vt:lpstr>Snakemake is a Python-based workflow management language</vt:lpstr>
      <vt:lpstr>Installing Snakemake</vt:lpstr>
      <vt:lpstr>Installing Snakemake</vt:lpstr>
      <vt:lpstr>Installing Snakemake</vt:lpstr>
      <vt:lpstr>Installing Snakemake</vt:lpstr>
      <vt:lpstr>Installing Snakemake</vt:lpstr>
      <vt:lpstr>Installing Snakemake</vt:lpstr>
      <vt:lpstr>Installing Snakemake</vt:lpstr>
      <vt:lpstr>Installing Snakemake</vt:lpstr>
      <vt:lpstr>Installing snpArcher</vt:lpstr>
      <vt:lpstr>Installing snpArcher</vt:lpstr>
      <vt:lpstr>Installing snpArcher</vt:lpstr>
      <vt:lpstr>Preparing your data for snpArcher</vt:lpstr>
      <vt:lpstr>PowerPoint Presentation</vt:lpstr>
      <vt:lpstr>PowerPoint Presentation</vt:lpstr>
      <vt:lpstr>PowerPoint Presentation</vt:lpstr>
      <vt:lpstr>Preparing your data for snpArcher:  sample sheet</vt:lpstr>
      <vt:lpstr>Preparing your data for snpArcher:  sample sheet</vt:lpstr>
      <vt:lpstr>Preparing your data for snpArcher: snakemake config file</vt:lpstr>
      <vt:lpstr>Preparing your data for snpArcher: snakemake config file</vt:lpstr>
      <vt:lpstr>Preparing your data for snpArcher: snakemake config file</vt:lpstr>
      <vt:lpstr>Preparing your data for snpArcher: snakemake config file</vt:lpstr>
      <vt:lpstr>Running snpArcher</vt:lpstr>
      <vt:lpstr>Running snpArcher</vt:lpstr>
      <vt:lpstr>Running snpArcher</vt:lpstr>
      <vt:lpstr>Running snpArcher</vt:lpstr>
      <vt:lpstr>Running snpArcher</vt:lpstr>
      <vt:lpstr>Running snpArcher</vt:lpstr>
      <vt:lpstr>Running snpArcher</vt:lpstr>
      <vt:lpstr>Running snpArcher</vt:lpstr>
      <vt:lpstr>Running snpArcher</vt:lpstr>
      <vt:lpstr>Running snpArcher</vt:lpstr>
      <vt:lpstr>snpArcher output and modules</vt:lpstr>
      <vt:lpstr>snpArcher has a range of other modules</vt:lpstr>
      <vt:lpstr>snpArcher has a range of other modules</vt:lpstr>
      <vt:lpstr>snpArcher’s main output is a VCF file</vt:lpstr>
      <vt:lpstr>snpArcher’s main output is a VCF file</vt:lpstr>
      <vt:lpstr>Summary statistics are provided as an HTML page</vt:lpstr>
      <vt:lpstr>Summary statistics are provided as an HTML page</vt:lpstr>
      <vt:lpstr>Trackhubs can be generated to visualize where SNPs occur</vt:lpstr>
      <vt:lpstr>Trackhubs can be generated to visualize where SNPs occur</vt:lpstr>
      <vt:lpstr>MK tests can be performed to test for selection</vt:lpstr>
      <vt:lpstr>MK tests can be performed to test for selection</vt:lpstr>
      <vt:lpstr>MK tests can be performed to test for selection</vt:lpstr>
      <vt:lpstr>Users can develop their own modules and integrate them into snpArcher</vt:lpstr>
      <vt:lpstr>Users can develop their own modules and integrate them into snpArcher</vt:lpstr>
      <vt:lpstr>Thanks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Thomas, Gregg</dc:creator>
  <cp:lastModifiedBy>Thomas, Gregg</cp:lastModifiedBy>
  <cp:revision>1</cp:revision>
  <dcterms:created xsi:type="dcterms:W3CDTF">2024-12-04T19:04:00Z</dcterms:created>
  <dcterms:modified xsi:type="dcterms:W3CDTF">2024-12-09T23:48:40Z</dcterms:modified>
</cp:coreProperties>
</file>